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4"/>
    <p:sldMasterId id="2147483699" r:id="rId5"/>
  </p:sldMasterIdLst>
  <p:notesMasterIdLst>
    <p:notesMasterId r:id="rId18"/>
  </p:notesMasterIdLst>
  <p:sldIdLst>
    <p:sldId id="277" r:id="rId6"/>
    <p:sldId id="296" r:id="rId7"/>
    <p:sldId id="2076137009" r:id="rId8"/>
    <p:sldId id="2147481217" r:id="rId9"/>
    <p:sldId id="2147479560" r:id="rId10"/>
    <p:sldId id="2147481234" r:id="rId11"/>
    <p:sldId id="2147469947" r:id="rId12"/>
    <p:sldId id="2147481235" r:id="rId13"/>
    <p:sldId id="2147481236" r:id="rId14"/>
    <p:sldId id="299" r:id="rId15"/>
    <p:sldId id="297" r:id="rId16"/>
    <p:sldId id="298" r:id="rId17"/>
  </p:sldIdLst>
  <p:sldSz cx="12192000" cy="6858000"/>
  <p:notesSz cx="6858000" cy="9144000"/>
  <p:embeddedFontLst>
    <p:embeddedFont>
      <p:font typeface="Calibri" panose="020F0502020204030204" pitchFamily="34" charset="0"/>
      <p:regular r:id="rId19"/>
      <p:bold r:id="rId20"/>
      <p:italic r:id="rId21"/>
      <p:boldItalic r:id="rId22"/>
    </p:embeddedFont>
    <p:embeddedFont>
      <p:font typeface="Consolas" panose="020B0609020204030204" pitchFamily="49" charset="0"/>
      <p:regular r:id="rId23"/>
      <p:bold r:id="rId24"/>
      <p:italic r:id="rId25"/>
      <p:boldItalic r:id="rId26"/>
    </p:embeddedFont>
    <p:embeddedFont>
      <p:font typeface="Open Sans" panose="020B0606030504020204" pitchFamily="34" charset="0"/>
      <p:regular r:id="rId27"/>
      <p:bold r:id="rId28"/>
      <p:italic r:id="rId29"/>
      <p:boldItalic r:id="rId30"/>
    </p:embeddedFont>
    <p:embeddedFont>
      <p:font typeface="Open Sans SemiBold" panose="020B0706030804020204" pitchFamily="34" charset="0"/>
      <p:bold r:id="rId31"/>
      <p:boldItalic r:id="rId32"/>
    </p:embeddedFont>
    <p:embeddedFont>
      <p:font typeface="Segoe UI" panose="020B0502040204020203" pitchFamily="34" charset="0"/>
      <p:regular r:id="rId33"/>
      <p:bold r:id="rId34"/>
      <p:italic r:id="rId35"/>
      <p:boldItalic r:id="rId36"/>
    </p:embeddedFont>
    <p:embeddedFont>
      <p:font typeface="Segoe UI Light" panose="020B0502040204020203" pitchFamily="34" charset="0"/>
      <p:regular r:id="rId37"/>
      <p:italic r:id="rId38"/>
    </p:embeddedFont>
    <p:embeddedFont>
      <p:font typeface="Segoe UI Variable Display" pitchFamily="2" charset="0"/>
      <p:regular r:id="rId39"/>
      <p:bold r:id="rId40"/>
    </p:embeddedFont>
    <p:embeddedFont>
      <p:font typeface="Space Grotesk" pitchFamily="2" charset="0"/>
      <p:regular r:id="rId41"/>
      <p:bold r:id="rId42"/>
    </p:embeddedFont>
    <p:embeddedFont>
      <p:font typeface="Space Grotesk Medium" pitchFamily="2"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Mode" id="{FBAC04BA-B92C-FC47-972C-B1B4268589A5}">
          <p14:sldIdLst>
            <p14:sldId id="277"/>
            <p14:sldId id="296"/>
            <p14:sldId id="2076137009"/>
            <p14:sldId id="2147481217"/>
            <p14:sldId id="2147479560"/>
            <p14:sldId id="2147481234"/>
            <p14:sldId id="2147469947"/>
            <p14:sldId id="2147481235"/>
            <p14:sldId id="2147481236"/>
            <p14:sldId id="299"/>
            <p14:sldId id="297"/>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35D1"/>
    <a:srgbClr val="A073F8"/>
    <a:srgbClr val="D431BC"/>
    <a:srgbClr val="9169E2"/>
    <a:srgbClr val="8F2FFF"/>
    <a:srgbClr val="E500B8"/>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C3E52A-6850-4A25-8FF3-E295FB863698}" v="22" dt="2023-10-30T16:47:05.5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36"/>
    <p:restoredTop sz="88000" autoAdjust="0"/>
  </p:normalViewPr>
  <p:slideViewPr>
    <p:cSldViewPr snapToGrid="0">
      <p:cViewPr varScale="1">
        <p:scale>
          <a:sx n="74" d="100"/>
          <a:sy n="74" d="100"/>
        </p:scale>
        <p:origin x="1454" y="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5.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microsoft.com/office/2015/10/relationships/revisionInfo" Target="revisionInfo.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theme" Target="theme/theme1.xml"/><Relationship Id="rId20" Type="http://schemas.openxmlformats.org/officeDocument/2006/relationships/font" Target="fonts/font2.fntdata"/><Relationship Id="rId41" Type="http://schemas.openxmlformats.org/officeDocument/2006/relationships/font" Target="fonts/font23.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25000"/>
                </a:schemeClr>
              </a:solidFill>
              <a:latin typeface="Space Grotesk Medium" pitchFamily="2" charset="77"/>
              <a:ea typeface="Open Sans" panose="020B0606030504020204" pitchFamily="34" charset="0"/>
              <a:cs typeface="Space Grotesk Medium" pitchFamily="2" charset="77"/>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A073F8"/>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rgbClr val="ED35D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accent2">
                <a:lumMod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25000"/>
                </a:schemeClr>
              </a:solidFill>
              <a:latin typeface="Space Grotesk Medium" pitchFamily="2" charset="77"/>
              <a:ea typeface="Open Sans" panose="020B0606030504020204" pitchFamily="34" charset="0"/>
              <a:cs typeface="Space Grotesk Medium" pitchFamily="2" charset="77"/>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A073F8"/>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rgbClr val="ED35D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accent2">
                <a:lumMod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a:t>
            </a:fld>
            <a:endParaRPr lang="en-US"/>
          </a:p>
        </p:txBody>
      </p:sp>
    </p:spTree>
    <p:extLst>
      <p:ext uri="{BB962C8B-B14F-4D97-AF65-F5344CB8AC3E}">
        <p14:creationId xmlns:p14="http://schemas.microsoft.com/office/powerpoint/2010/main" val="3555494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Segoe UI Variable Display" pitchFamily="2" charset="0"/>
                <a:ea typeface="Aptos" panose="020B0004020202020204" pitchFamily="34" charset="0"/>
                <a:cs typeface="Times New Roman" panose="02020603050405020304" pitchFamily="18" charset="0"/>
              </a:rPr>
              <a:t>Damian: .</a:t>
            </a:r>
            <a:r>
              <a:rPr lang="en-US" sz="1800" dirty="0"/>
              <a:t>NET MAUI (Multi-platform App UI) is our framework for developers to build native applications across a wide range of platforms. Build from a single C# code base and access native APIs to build world class apps. Over to Maddy to tell us more about what is new in .NET 8.</a:t>
            </a:r>
          </a:p>
          <a:p>
            <a:pPr marL="0" marR="0">
              <a:spcBef>
                <a:spcPts val="0"/>
              </a:spcBef>
              <a:spcAft>
                <a:spcPts val="0"/>
              </a:spcAft>
            </a:pPr>
            <a:endParaRPr lang="en-US" sz="1800" dirty="0">
              <a:effectLst/>
              <a:latin typeface="Segoe UI Variable Display" pitchFamily="2" charset="0"/>
              <a:ea typeface="Aptos" panose="020B000402020202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66CBBC-16DD-4563-BE80-C2E34CFFD1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11/12/2023 7:32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726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cs typeface="Calibr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11/12/2023 7:32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972851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Our vision for .NET remains the same. Build a unified development platform </a:t>
            </a:r>
            <a:r>
              <a:rPr lang="en-US" sz="1800" b="1" dirty="0">
                <a:effectLst/>
                <a:latin typeface="Calibri" panose="020F0502020204030204" pitchFamily="34" charset="0"/>
                <a:ea typeface="Calibri" panose="020F0502020204030204" pitchFamily="34" charset="0"/>
                <a:cs typeface="Arial" panose="020B0604020202020204" pitchFamily="34" charset="0"/>
              </a:rPr>
              <a:t>for developers </a:t>
            </a:r>
            <a:r>
              <a:rPr lang="en-US" sz="1800" dirty="0">
                <a:effectLst/>
                <a:latin typeface="Calibri" panose="020F0502020204030204" pitchFamily="34" charset="0"/>
                <a:ea typeface="Calibri" panose="020F0502020204030204" pitchFamily="34" charset="0"/>
                <a:cs typeface="Arial" panose="020B0604020202020204" pitchFamily="34" charset="0"/>
              </a:rPr>
              <a:t>to build anything with </a:t>
            </a:r>
            <a:r>
              <a:rPr lang="en-US" sz="1800" b="1" dirty="0">
                <a:effectLst/>
                <a:latin typeface="Calibri" panose="020F0502020204030204" pitchFamily="34" charset="0"/>
                <a:ea typeface="Calibri" panose="020F0502020204030204" pitchFamily="34" charset="0"/>
                <a:cs typeface="Arial" panose="020B0604020202020204" pitchFamily="34" charset="0"/>
              </a:rPr>
              <a:t>best-in-class runtime</a:t>
            </a:r>
            <a:r>
              <a:rPr lang="en-US" sz="1800" dirty="0">
                <a:effectLst/>
                <a:latin typeface="Calibri" panose="020F0502020204030204" pitchFamily="34" charset="0"/>
                <a:ea typeface="Calibri" panose="020F0502020204030204" pitchFamily="34" charset="0"/>
                <a:cs typeface="Arial" panose="020B0604020202020204" pitchFamily="34" charset="0"/>
              </a:rPr>
              <a:t>, programming </a:t>
            </a:r>
            <a:r>
              <a:rPr lang="en-US" sz="1800" b="1" dirty="0">
                <a:effectLst/>
                <a:latin typeface="Calibri" panose="020F0502020204030204" pitchFamily="34" charset="0"/>
                <a:ea typeface="Calibri" panose="020F0502020204030204" pitchFamily="34" charset="0"/>
                <a:cs typeface="Arial" panose="020B0604020202020204" pitchFamily="34" charset="0"/>
              </a:rPr>
              <a:t>languages</a:t>
            </a:r>
            <a:r>
              <a:rPr lang="en-US" sz="1800" dirty="0">
                <a:effectLst/>
                <a:latin typeface="Calibri" panose="020F0502020204030204" pitchFamily="34" charset="0"/>
                <a:ea typeface="Calibri" panose="020F0502020204030204" pitchFamily="34" charset="0"/>
                <a:cs typeface="Arial" panose="020B0604020202020204" pitchFamily="34" charset="0"/>
              </a:rPr>
              <a:t>, development </a:t>
            </a:r>
            <a:r>
              <a:rPr lang="en-US" sz="1800" b="1" dirty="0">
                <a:effectLst/>
                <a:latin typeface="Calibri" panose="020F0502020204030204" pitchFamily="34" charset="0"/>
                <a:ea typeface="Calibri" panose="020F0502020204030204" pitchFamily="34" charset="0"/>
                <a:cs typeface="Arial" panose="020B0604020202020204" pitchFamily="34" charset="0"/>
              </a:rPr>
              <a:t>tools</a:t>
            </a:r>
            <a:r>
              <a:rPr lang="en-US" sz="1800" dirty="0">
                <a:effectLst/>
                <a:latin typeface="Calibri" panose="020F0502020204030204" pitchFamily="34" charset="0"/>
                <a:ea typeface="Calibri" panose="020F0502020204030204" pitchFamily="34" charset="0"/>
                <a:cs typeface="Arial" panose="020B0604020202020204" pitchFamily="34" charset="0"/>
              </a:rPr>
              <a:t>, and a </a:t>
            </a:r>
            <a:r>
              <a:rPr lang="en-US" sz="1800" b="1" dirty="0">
                <a:effectLst/>
                <a:latin typeface="Calibri" panose="020F0502020204030204" pitchFamily="34" charset="0"/>
                <a:ea typeface="Calibri" panose="020F0502020204030204" pitchFamily="34" charset="0"/>
                <a:cs typeface="Arial" panose="020B0604020202020204" pitchFamily="34" charset="0"/>
              </a:rPr>
              <a:t>vast ecosystem powered by amazing developers </a:t>
            </a:r>
            <a:r>
              <a:rPr lang="en-US" sz="1800" dirty="0">
                <a:effectLst/>
                <a:latin typeface="Calibri" panose="020F0502020204030204" pitchFamily="34" charset="0"/>
                <a:ea typeface="Calibri" panose="020F0502020204030204" pitchFamily="34" charset="0"/>
                <a:cs typeface="Arial" panose="020B0604020202020204" pitchFamily="34" charset="0"/>
              </a:rPr>
              <a:t>around the world.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With .NET, you can </a:t>
            </a:r>
            <a:r>
              <a:rPr lang="en-US" sz="1800" b="1" dirty="0">
                <a:effectLst/>
                <a:latin typeface="Calibri" panose="020F0502020204030204" pitchFamily="34" charset="0"/>
                <a:ea typeface="Calibri" panose="020F0502020204030204" pitchFamily="34" charset="0"/>
                <a:cs typeface="Arial" panose="020B0604020202020204" pitchFamily="34" charset="0"/>
              </a:rPr>
              <a:t>build any type of app that you need</a:t>
            </a:r>
            <a:r>
              <a:rPr lang="en-US" sz="1800" dirty="0">
                <a:effectLst/>
                <a:latin typeface="Calibri" panose="020F0502020204030204" pitchFamily="34" charset="0"/>
                <a:ea typeface="Calibri" panose="020F0502020204030204" pitchFamily="34" charset="0"/>
                <a:cs typeface="Arial" panose="020B0604020202020204" pitchFamily="34" charset="0"/>
              </a:rPr>
              <a:t>, for the </a:t>
            </a:r>
            <a:r>
              <a:rPr lang="en-US" sz="1800" b="1" dirty="0">
                <a:effectLst/>
                <a:latin typeface="Calibri" panose="020F0502020204030204" pitchFamily="34" charset="0"/>
                <a:ea typeface="Calibri" panose="020F0502020204030204" pitchFamily="34" charset="0"/>
                <a:cs typeface="Arial" panose="020B0604020202020204" pitchFamily="34" charset="0"/>
              </a:rPr>
              <a:t>devices critical </a:t>
            </a:r>
            <a:r>
              <a:rPr lang="en-US" sz="1800" dirty="0">
                <a:effectLst/>
                <a:latin typeface="Calibri" panose="020F0502020204030204" pitchFamily="34" charset="0"/>
                <a:ea typeface="Calibri" panose="020F0502020204030204" pitchFamily="34" charset="0"/>
                <a:cs typeface="Arial" panose="020B0604020202020204" pitchFamily="34" charset="0"/>
              </a:rPr>
              <a:t>to your business, and on the </a:t>
            </a:r>
            <a:r>
              <a:rPr lang="en-US" sz="1800" b="1" dirty="0">
                <a:effectLst/>
                <a:latin typeface="Calibri" panose="020F0502020204030204" pitchFamily="34" charset="0"/>
                <a:ea typeface="Calibri" panose="020F0502020204030204" pitchFamily="34" charset="0"/>
                <a:cs typeface="Arial" panose="020B0604020202020204" pitchFamily="34" charset="0"/>
              </a:rPr>
              <a:t>operating system </a:t>
            </a:r>
            <a:r>
              <a:rPr lang="en-US" sz="1800" dirty="0">
                <a:effectLst/>
                <a:latin typeface="Calibri" panose="020F0502020204030204" pitchFamily="34" charset="0"/>
                <a:ea typeface="Calibri" panose="020F0502020204030204" pitchFamily="34" charset="0"/>
                <a:cs typeface="Arial" panose="020B0604020202020204" pitchFamily="34" charset="0"/>
              </a:rPr>
              <a:t>of your choice. </a:t>
            </a:r>
            <a:r>
              <a:rPr lang="en-US" sz="1800" b="1" dirty="0">
                <a:effectLst/>
                <a:latin typeface="Calibri" panose="020F0502020204030204" pitchFamily="34" charset="0"/>
                <a:ea typeface="Calibri" panose="020F0502020204030204" pitchFamily="34" charset="0"/>
                <a:cs typeface="Arial" panose="020B0604020202020204" pitchFamily="34" charset="0"/>
              </a:rPr>
              <a:t>.NET will run fantastic </a:t>
            </a:r>
            <a:r>
              <a:rPr lang="en-US" sz="1800" dirty="0">
                <a:effectLst/>
                <a:latin typeface="Calibri" panose="020F0502020204030204" pitchFamily="34" charset="0"/>
                <a:ea typeface="Calibri" panose="020F0502020204030204" pitchFamily="34" charset="0"/>
                <a:cs typeface="Arial" panose="020B0604020202020204" pitchFamily="34" charset="0"/>
              </a:rPr>
              <a:t>anywhere and everywhere you deploy.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Build a website with Blazor and have it talk to a powerful .NET REST API. Take that same API and have it power mobile and desktop apps built with .NET. Infuse your apps with AI or leverage powerful cloud compute and services. .NET is there for you.</a:t>
            </a:r>
          </a:p>
          <a:p>
            <a:endParaRPr lang="en-US" sz="1800"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6</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184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James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277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3">
            <a:extLst>
              <a:ext uri="{FF2B5EF4-FFF2-40B4-BE49-F238E27FC236}">
                <a16:creationId xmlns:a16="http://schemas.microsoft.com/office/drawing/2014/main" id="{6AE71BBB-0B62-2C36-5690-EF5323B028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2" name="Slide Number Placeholder 5">
            <a:extLst>
              <a:ext uri="{FF2B5EF4-FFF2-40B4-BE49-F238E27FC236}">
                <a16:creationId xmlns:a16="http://schemas.microsoft.com/office/drawing/2014/main" id="{E9C23072-04A5-1225-EA89-7B60DAE7E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75AAF317-47AF-5375-417C-2195650505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4C79E9E2-A6F8-846D-C6DA-81D1DECBDA8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7" name="Slide Number Placeholder 5">
            <a:extLst>
              <a:ext uri="{FF2B5EF4-FFF2-40B4-BE49-F238E27FC236}">
                <a16:creationId xmlns:a16="http://schemas.microsoft.com/office/drawing/2014/main" id="{BFFB32AC-E9AE-E9E5-873A-D999EC9731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8" name="Footer Placeholder 4">
            <a:extLst>
              <a:ext uri="{FF2B5EF4-FFF2-40B4-BE49-F238E27FC236}">
                <a16:creationId xmlns:a16="http://schemas.microsoft.com/office/drawing/2014/main" id="{C9900337-AE80-0D57-85F3-AB505CAAFC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965372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3E0D530A-CC97-A480-C426-60711DE32025}"/>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5" name="Slide Number Placeholder 5">
            <a:extLst>
              <a:ext uri="{FF2B5EF4-FFF2-40B4-BE49-F238E27FC236}">
                <a16:creationId xmlns:a16="http://schemas.microsoft.com/office/drawing/2014/main" id="{43700C0C-011A-A6FB-D40C-FFE5332FAD36}"/>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483CE1CB-068A-F99E-8465-B79F69FBCE7A}"/>
              </a:ext>
            </a:extLst>
          </p:cNvPr>
          <p:cNvSpPr>
            <a:spLocks noGrp="1"/>
          </p:cNvSpPr>
          <p:nvPr>
            <p:ph type="ftr" sz="quarter" idx="12"/>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72579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11" name="Date Placeholder 3">
            <a:extLst>
              <a:ext uri="{FF2B5EF4-FFF2-40B4-BE49-F238E27FC236}">
                <a16:creationId xmlns:a16="http://schemas.microsoft.com/office/drawing/2014/main" id="{EBF21ADD-A124-149D-DC7D-A887B0597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2" name="Slide Number Placeholder 5">
            <a:extLst>
              <a:ext uri="{FF2B5EF4-FFF2-40B4-BE49-F238E27FC236}">
                <a16:creationId xmlns:a16="http://schemas.microsoft.com/office/drawing/2014/main" id="{46204276-A4C7-4B4C-FC6B-247212CF7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1DB05365-69E2-F0D6-10A1-32FCCC4DB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491316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082797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0" name="Date Placeholder 3">
            <a:extLst>
              <a:ext uri="{FF2B5EF4-FFF2-40B4-BE49-F238E27FC236}">
                <a16:creationId xmlns:a16="http://schemas.microsoft.com/office/drawing/2014/main" id="{0DA40B4E-2C61-AD34-CD48-B9B158EC2E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1" name="Slide Number Placeholder 5">
            <a:extLst>
              <a:ext uri="{FF2B5EF4-FFF2-40B4-BE49-F238E27FC236}">
                <a16:creationId xmlns:a16="http://schemas.microsoft.com/office/drawing/2014/main" id="{E4E17A24-CF4C-6B05-9282-08FEA823A6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7E6390C3-AFBE-B6D5-A003-EF52354729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714247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Date Placeholder 3">
            <a:extLst>
              <a:ext uri="{FF2B5EF4-FFF2-40B4-BE49-F238E27FC236}">
                <a16:creationId xmlns:a16="http://schemas.microsoft.com/office/drawing/2014/main" id="{BEADE2EC-63A3-D4CC-59EE-C6C4B8BEB3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2" name="Slide Number Placeholder 5">
            <a:extLst>
              <a:ext uri="{FF2B5EF4-FFF2-40B4-BE49-F238E27FC236}">
                <a16:creationId xmlns:a16="http://schemas.microsoft.com/office/drawing/2014/main" id="{50CB73A0-3DED-A99C-EA76-783C4685D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094740AC-BEC3-382C-D9F4-64DA4EDC44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613562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5625982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9C23FC59-FB1C-7F65-68F4-B1CD3C08A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1" name="Slide Number Placeholder 5">
            <a:extLst>
              <a:ext uri="{FF2B5EF4-FFF2-40B4-BE49-F238E27FC236}">
                <a16:creationId xmlns:a16="http://schemas.microsoft.com/office/drawing/2014/main" id="{25BB8C20-7A20-11E2-3141-6DACDEA75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2FD9D82C-5B87-581A-BFBC-55501E76B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27279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54C5F8A3-18F4-0335-D6DA-8C1A990F9E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5" name="Date Placeholder 3">
            <a:extLst>
              <a:ext uri="{FF2B5EF4-FFF2-40B4-BE49-F238E27FC236}">
                <a16:creationId xmlns:a16="http://schemas.microsoft.com/office/drawing/2014/main" id="{9604ADA6-2942-2E3E-B45A-132B3796BD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6" name="Slide Number Placeholder 5">
            <a:extLst>
              <a:ext uri="{FF2B5EF4-FFF2-40B4-BE49-F238E27FC236}">
                <a16:creationId xmlns:a16="http://schemas.microsoft.com/office/drawing/2014/main" id="{C94BE9EF-400A-260E-208C-2F0E94E0A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7" name="Footer Placeholder 4">
            <a:extLst>
              <a:ext uri="{FF2B5EF4-FFF2-40B4-BE49-F238E27FC236}">
                <a16:creationId xmlns:a16="http://schemas.microsoft.com/office/drawing/2014/main" id="{CD5ED888-DCCF-CCC0-3489-05784F288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339475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6B200C7-FE07-B6F6-9948-D97183B38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9" name="Footer Placeholder 4">
            <a:extLst>
              <a:ext uri="{FF2B5EF4-FFF2-40B4-BE49-F238E27FC236}">
                <a16:creationId xmlns:a16="http://schemas.microsoft.com/office/drawing/2014/main" id="{5902BC52-FD3C-BC54-5F6A-7A131E8008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682840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D6D6F81-CD8D-995D-7E8B-AF1D580EE2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9" name="Footer Placeholder 4">
            <a:extLst>
              <a:ext uri="{FF2B5EF4-FFF2-40B4-BE49-F238E27FC236}">
                <a16:creationId xmlns:a16="http://schemas.microsoft.com/office/drawing/2014/main" id="{78C9F5CD-F90A-031E-8CB3-BD3020F020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379800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7C186FF6-9AF3-55AA-34CD-E5F43D04A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5" name="Slide Number Placeholder 5">
            <a:extLst>
              <a:ext uri="{FF2B5EF4-FFF2-40B4-BE49-F238E27FC236}">
                <a16:creationId xmlns:a16="http://schemas.microsoft.com/office/drawing/2014/main" id="{B1B27972-D167-F463-44FE-FF39C48F5A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93F20198-4899-B9D2-0D88-F7B7FF9C4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275970A8-43FF-8827-CAC3-94A0DBD2E35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3" name="Slide Number Placeholder 5">
            <a:extLst>
              <a:ext uri="{FF2B5EF4-FFF2-40B4-BE49-F238E27FC236}">
                <a16:creationId xmlns:a16="http://schemas.microsoft.com/office/drawing/2014/main" id="{668F49FD-AE38-A28D-CDAE-0CA36B3B34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FA261BE7-C200-8C53-7C48-875F04BA3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5653500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D3853D4E-C719-83FF-BCA6-5CA8DF5B1DD0}"/>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3" name="Slide Number Placeholder 5">
            <a:extLst>
              <a:ext uri="{FF2B5EF4-FFF2-40B4-BE49-F238E27FC236}">
                <a16:creationId xmlns:a16="http://schemas.microsoft.com/office/drawing/2014/main" id="{85453491-969D-5A8B-6EE7-6C2FD0A48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C0B897A6-1AE0-A8E9-5702-B2D8CED0B3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4643499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4_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5945241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3">
            <a:extLst>
              <a:ext uri="{FF2B5EF4-FFF2-40B4-BE49-F238E27FC236}">
                <a16:creationId xmlns:a16="http://schemas.microsoft.com/office/drawing/2014/main" id="{6AE71BBB-0B62-2C36-5690-EF5323B028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2" name="Slide Number Placeholder 5">
            <a:extLst>
              <a:ext uri="{FF2B5EF4-FFF2-40B4-BE49-F238E27FC236}">
                <a16:creationId xmlns:a16="http://schemas.microsoft.com/office/drawing/2014/main" id="{E9C23072-04A5-1225-EA89-7B60DAE7E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75AAF317-47AF-5375-417C-2195650505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689968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7C186FF6-9AF3-55AA-34CD-E5F43D04A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5" name="Slide Number Placeholder 5">
            <a:extLst>
              <a:ext uri="{FF2B5EF4-FFF2-40B4-BE49-F238E27FC236}">
                <a16:creationId xmlns:a16="http://schemas.microsoft.com/office/drawing/2014/main" id="{B1B27972-D167-F463-44FE-FF39C48F5A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93F20198-4899-B9D2-0D88-F7B7FF9C4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3022774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162E88C8-323B-96B8-CDFD-97DD5B599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9" name="Slide Number Placeholder 5">
            <a:extLst>
              <a:ext uri="{FF2B5EF4-FFF2-40B4-BE49-F238E27FC236}">
                <a16:creationId xmlns:a16="http://schemas.microsoft.com/office/drawing/2014/main" id="{1842DF61-A1B1-F58A-9D60-719574A74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D0AD9416-E8B3-5C75-2185-2BB3C1F85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Tree>
    <p:extLst>
      <p:ext uri="{BB962C8B-B14F-4D97-AF65-F5344CB8AC3E}">
        <p14:creationId xmlns:p14="http://schemas.microsoft.com/office/powerpoint/2010/main" val="30860760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Date Placeholder 3">
            <a:extLst>
              <a:ext uri="{FF2B5EF4-FFF2-40B4-BE49-F238E27FC236}">
                <a16:creationId xmlns:a16="http://schemas.microsoft.com/office/drawing/2014/main" id="{9CC40F5A-B4A9-DD32-4BCA-427B01F96E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3" name="Slide Number Placeholder 5">
            <a:extLst>
              <a:ext uri="{FF2B5EF4-FFF2-40B4-BE49-F238E27FC236}">
                <a16:creationId xmlns:a16="http://schemas.microsoft.com/office/drawing/2014/main" id="{B8C7A445-BBF5-E8AC-A36E-7F6E12619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99CDE45B-0A60-B764-A26A-9B48DC0561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0221479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Date Placeholder 3">
            <a:extLst>
              <a:ext uri="{FF2B5EF4-FFF2-40B4-BE49-F238E27FC236}">
                <a16:creationId xmlns:a16="http://schemas.microsoft.com/office/drawing/2014/main" id="{F1B42635-3606-22B3-6634-D0647AFEA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6" name="Footer Placeholder 4">
            <a:extLst>
              <a:ext uri="{FF2B5EF4-FFF2-40B4-BE49-F238E27FC236}">
                <a16:creationId xmlns:a16="http://schemas.microsoft.com/office/drawing/2014/main" id="{C3D92C50-96D3-38A7-1BCE-84BDFB7CED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26858375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714C94-7492-EC15-D474-17736D22302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1237214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622392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162E88C8-323B-96B8-CDFD-97DD5B599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9" name="Slide Number Placeholder 5">
            <a:extLst>
              <a:ext uri="{FF2B5EF4-FFF2-40B4-BE49-F238E27FC236}">
                <a16:creationId xmlns:a16="http://schemas.microsoft.com/office/drawing/2014/main" id="{1842DF61-A1B1-F58A-9D60-719574A74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D0AD9416-E8B3-5C75-2185-2BB3C1F85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Date Placeholder 3">
            <a:extLst>
              <a:ext uri="{FF2B5EF4-FFF2-40B4-BE49-F238E27FC236}">
                <a16:creationId xmlns:a16="http://schemas.microsoft.com/office/drawing/2014/main" id="{55907F2D-A18B-5994-9B50-A723E76857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9" name="Slide Number Placeholder 5">
            <a:extLst>
              <a:ext uri="{FF2B5EF4-FFF2-40B4-BE49-F238E27FC236}">
                <a16:creationId xmlns:a16="http://schemas.microsoft.com/office/drawing/2014/main" id="{DAB5C070-0C38-49AC-60FD-792547723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1AA523E2-D0B0-8415-8D2D-89D4F4B4AF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85101795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solidFill>
                  <a:schemeClr val="bg1"/>
                </a:solidFill>
              </a:defRPr>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lvl1pPr>
              <a:defRPr>
                <a:solidFill>
                  <a:schemeClr val="bg1"/>
                </a:solidFill>
              </a:defRPr>
            </a:lvl1p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1">
                    <a:lumMod val="40000"/>
                    <a:lumOff val="60000"/>
                  </a:schemeClr>
                </a:solidFill>
              </a:defRPr>
            </a:lvl1pPr>
          </a:lstStyle>
          <a:p>
            <a:pPr lvl="0"/>
            <a:r>
              <a:rPr lang="en-US" dirty="0"/>
              <a:t>Link</a:t>
            </a:r>
          </a:p>
        </p:txBody>
      </p:sp>
      <p:sp>
        <p:nvSpPr>
          <p:cNvPr id="2" name="Date Placeholder 3">
            <a:extLst>
              <a:ext uri="{FF2B5EF4-FFF2-40B4-BE49-F238E27FC236}">
                <a16:creationId xmlns:a16="http://schemas.microsoft.com/office/drawing/2014/main" id="{B210E3E2-B879-61F0-665E-60E40044A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7" name="Footer Placeholder 4">
            <a:extLst>
              <a:ext uri="{FF2B5EF4-FFF2-40B4-BE49-F238E27FC236}">
                <a16:creationId xmlns:a16="http://schemas.microsoft.com/office/drawing/2014/main" id="{DF013D21-BF9D-6EB2-68F8-1AB2667AB5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
        <p:nvSpPr>
          <p:cNvPr id="8" name="Slide Number Placeholder 5">
            <a:extLst>
              <a:ext uri="{FF2B5EF4-FFF2-40B4-BE49-F238E27FC236}">
                <a16:creationId xmlns:a16="http://schemas.microsoft.com/office/drawing/2014/main" id="{5D262049-1C39-7659-05D6-B9507D05D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2447797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4C79E9E2-A6F8-846D-C6DA-81D1DECBDA8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7" name="Slide Number Placeholder 5">
            <a:extLst>
              <a:ext uri="{FF2B5EF4-FFF2-40B4-BE49-F238E27FC236}">
                <a16:creationId xmlns:a16="http://schemas.microsoft.com/office/drawing/2014/main" id="{BFFB32AC-E9AE-E9E5-873A-D999EC9731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8" name="Footer Placeholder 4">
            <a:extLst>
              <a:ext uri="{FF2B5EF4-FFF2-40B4-BE49-F238E27FC236}">
                <a16:creationId xmlns:a16="http://schemas.microsoft.com/office/drawing/2014/main" id="{C9900337-AE80-0D57-85F3-AB505CAAFC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971973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3E0D530A-CC97-A480-C426-60711DE32025}"/>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5" name="Slide Number Placeholder 5">
            <a:extLst>
              <a:ext uri="{FF2B5EF4-FFF2-40B4-BE49-F238E27FC236}">
                <a16:creationId xmlns:a16="http://schemas.microsoft.com/office/drawing/2014/main" id="{43700C0C-011A-A6FB-D40C-FFE5332FAD36}"/>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483CE1CB-068A-F99E-8465-B79F69FBCE7A}"/>
              </a:ext>
            </a:extLst>
          </p:cNvPr>
          <p:cNvSpPr>
            <a:spLocks noGrp="1"/>
          </p:cNvSpPr>
          <p:nvPr>
            <p:ph type="ftr" sz="quarter" idx="12"/>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858656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11" name="Date Placeholder 3">
            <a:extLst>
              <a:ext uri="{FF2B5EF4-FFF2-40B4-BE49-F238E27FC236}">
                <a16:creationId xmlns:a16="http://schemas.microsoft.com/office/drawing/2014/main" id="{EBF21ADD-A124-149D-DC7D-A887B0597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2" name="Slide Number Placeholder 5">
            <a:extLst>
              <a:ext uri="{FF2B5EF4-FFF2-40B4-BE49-F238E27FC236}">
                <a16:creationId xmlns:a16="http://schemas.microsoft.com/office/drawing/2014/main" id="{46204276-A4C7-4B4C-FC6B-247212CF7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1DB05365-69E2-F0D6-10A1-32FCCC4DB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49739776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082797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0" name="Date Placeholder 3">
            <a:extLst>
              <a:ext uri="{FF2B5EF4-FFF2-40B4-BE49-F238E27FC236}">
                <a16:creationId xmlns:a16="http://schemas.microsoft.com/office/drawing/2014/main" id="{0DA40B4E-2C61-AD34-CD48-B9B158EC2E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1" name="Slide Number Placeholder 5">
            <a:extLst>
              <a:ext uri="{FF2B5EF4-FFF2-40B4-BE49-F238E27FC236}">
                <a16:creationId xmlns:a16="http://schemas.microsoft.com/office/drawing/2014/main" id="{E4E17A24-CF4C-6B05-9282-08FEA823A6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7E6390C3-AFBE-B6D5-A003-EF52354729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3579045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Date Placeholder 3">
            <a:extLst>
              <a:ext uri="{FF2B5EF4-FFF2-40B4-BE49-F238E27FC236}">
                <a16:creationId xmlns:a16="http://schemas.microsoft.com/office/drawing/2014/main" id="{BEADE2EC-63A3-D4CC-59EE-C6C4B8BEB3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2" name="Slide Number Placeholder 5">
            <a:extLst>
              <a:ext uri="{FF2B5EF4-FFF2-40B4-BE49-F238E27FC236}">
                <a16:creationId xmlns:a16="http://schemas.microsoft.com/office/drawing/2014/main" id="{50CB73A0-3DED-A99C-EA76-783C4685D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094740AC-BEC3-382C-D9F4-64DA4EDC44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2873707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32141569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9C23FC59-FB1C-7F65-68F4-B1CD3C08A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1" name="Slide Number Placeholder 5">
            <a:extLst>
              <a:ext uri="{FF2B5EF4-FFF2-40B4-BE49-F238E27FC236}">
                <a16:creationId xmlns:a16="http://schemas.microsoft.com/office/drawing/2014/main" id="{25BB8C20-7A20-11E2-3141-6DACDEA75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2FD9D82C-5B87-581A-BFBC-55501E76B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9591228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54C5F8A3-18F4-0335-D6DA-8C1A990F9E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5" name="Date Placeholder 3">
            <a:extLst>
              <a:ext uri="{FF2B5EF4-FFF2-40B4-BE49-F238E27FC236}">
                <a16:creationId xmlns:a16="http://schemas.microsoft.com/office/drawing/2014/main" id="{9604ADA6-2942-2E3E-B45A-132B3796BD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6" name="Slide Number Placeholder 5">
            <a:extLst>
              <a:ext uri="{FF2B5EF4-FFF2-40B4-BE49-F238E27FC236}">
                <a16:creationId xmlns:a16="http://schemas.microsoft.com/office/drawing/2014/main" id="{C94BE9EF-400A-260E-208C-2F0E94E0A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7" name="Footer Placeholder 4">
            <a:extLst>
              <a:ext uri="{FF2B5EF4-FFF2-40B4-BE49-F238E27FC236}">
                <a16:creationId xmlns:a16="http://schemas.microsoft.com/office/drawing/2014/main" id="{CD5ED888-DCCF-CCC0-3489-05784F288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166017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Date Placeholder 3">
            <a:extLst>
              <a:ext uri="{FF2B5EF4-FFF2-40B4-BE49-F238E27FC236}">
                <a16:creationId xmlns:a16="http://schemas.microsoft.com/office/drawing/2014/main" id="{9CC40F5A-B4A9-DD32-4BCA-427B01F96E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3" name="Slide Number Placeholder 5">
            <a:extLst>
              <a:ext uri="{FF2B5EF4-FFF2-40B4-BE49-F238E27FC236}">
                <a16:creationId xmlns:a16="http://schemas.microsoft.com/office/drawing/2014/main" id="{B8C7A445-BBF5-E8AC-A36E-7F6E12619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99CDE45B-0A60-B764-A26A-9B48DC0561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205749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6B200C7-FE07-B6F6-9948-D97183B38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9" name="Footer Placeholder 4">
            <a:extLst>
              <a:ext uri="{FF2B5EF4-FFF2-40B4-BE49-F238E27FC236}">
                <a16:creationId xmlns:a16="http://schemas.microsoft.com/office/drawing/2014/main" id="{5902BC52-FD3C-BC54-5F6A-7A131E8008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7317407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D6D6F81-CD8D-995D-7E8B-AF1D580EE2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9" name="Footer Placeholder 4">
            <a:extLst>
              <a:ext uri="{FF2B5EF4-FFF2-40B4-BE49-F238E27FC236}">
                <a16:creationId xmlns:a16="http://schemas.microsoft.com/office/drawing/2014/main" id="{78C9F5CD-F90A-031E-8CB3-BD3020F020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76657137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275970A8-43FF-8827-CAC3-94A0DBD2E35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3" name="Slide Number Placeholder 5">
            <a:extLst>
              <a:ext uri="{FF2B5EF4-FFF2-40B4-BE49-F238E27FC236}">
                <a16:creationId xmlns:a16="http://schemas.microsoft.com/office/drawing/2014/main" id="{668F49FD-AE38-A28D-CDAE-0CA36B3B34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FA261BE7-C200-8C53-7C48-875F04BA3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6899991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D3853D4E-C719-83FF-BCA6-5CA8DF5B1DD0}"/>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3" name="Slide Number Placeholder 5">
            <a:extLst>
              <a:ext uri="{FF2B5EF4-FFF2-40B4-BE49-F238E27FC236}">
                <a16:creationId xmlns:a16="http://schemas.microsoft.com/office/drawing/2014/main" id="{85453491-969D-5A8B-6EE7-6C2FD0A48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C0B897A6-1AE0-A8E9-5702-B2D8CED0B3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524158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Date Placeholder 3">
            <a:extLst>
              <a:ext uri="{FF2B5EF4-FFF2-40B4-BE49-F238E27FC236}">
                <a16:creationId xmlns:a16="http://schemas.microsoft.com/office/drawing/2014/main" id="{F1B42635-3606-22B3-6634-D0647AFEA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6" name="Footer Placeholder 4">
            <a:extLst>
              <a:ext uri="{FF2B5EF4-FFF2-40B4-BE49-F238E27FC236}">
                <a16:creationId xmlns:a16="http://schemas.microsoft.com/office/drawing/2014/main" id="{C3D92C50-96D3-38A7-1BCE-84BDFB7CED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968414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714C94-7492-EC15-D474-17736D22302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241515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295828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Date Placeholder 3">
            <a:extLst>
              <a:ext uri="{FF2B5EF4-FFF2-40B4-BE49-F238E27FC236}">
                <a16:creationId xmlns:a16="http://schemas.microsoft.com/office/drawing/2014/main" id="{55907F2D-A18B-5994-9B50-A723E76857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9" name="Slide Number Placeholder 5">
            <a:extLst>
              <a:ext uri="{FF2B5EF4-FFF2-40B4-BE49-F238E27FC236}">
                <a16:creationId xmlns:a16="http://schemas.microsoft.com/office/drawing/2014/main" id="{DAB5C070-0C38-49AC-60FD-792547723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1AA523E2-D0B0-8415-8D2D-89D4F4B4AF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727259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solidFill>
                  <a:schemeClr val="accent2">
                    <a:lumMod val="25000"/>
                  </a:schemeClr>
                </a:soli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solidFill>
                  <a:schemeClr val="bg1"/>
                </a:solidFill>
              </a:defRPr>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lvl1pPr>
              <a:defRPr>
                <a:solidFill>
                  <a:schemeClr val="bg1"/>
                </a:solidFill>
              </a:defRPr>
            </a:lvl1p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1">
                    <a:lumMod val="40000"/>
                    <a:lumOff val="60000"/>
                  </a:schemeClr>
                </a:solidFill>
              </a:defRPr>
            </a:lvl1pPr>
          </a:lstStyle>
          <a:p>
            <a:pPr lvl="0"/>
            <a:r>
              <a:rPr lang="en-US" dirty="0"/>
              <a:t>Link</a:t>
            </a:r>
          </a:p>
        </p:txBody>
      </p:sp>
      <p:sp>
        <p:nvSpPr>
          <p:cNvPr id="2" name="Date Placeholder 3">
            <a:extLst>
              <a:ext uri="{FF2B5EF4-FFF2-40B4-BE49-F238E27FC236}">
                <a16:creationId xmlns:a16="http://schemas.microsoft.com/office/drawing/2014/main" id="{B210E3E2-B879-61F0-665E-60E40044A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7" name="Footer Placeholder 4">
            <a:extLst>
              <a:ext uri="{FF2B5EF4-FFF2-40B4-BE49-F238E27FC236}">
                <a16:creationId xmlns:a16="http://schemas.microsoft.com/office/drawing/2014/main" id="{DF013D21-BF9D-6EB2-68F8-1AB2667AB5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
        <p:nvSpPr>
          <p:cNvPr id="8" name="Slide Number Placeholder 5">
            <a:extLst>
              <a:ext uri="{FF2B5EF4-FFF2-40B4-BE49-F238E27FC236}">
                <a16:creationId xmlns:a16="http://schemas.microsoft.com/office/drawing/2014/main" id="{5D262049-1C39-7659-05D6-B9507D05D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image" Target="../media/image1.png"/><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7" name="Footer Placeholder 4">
            <a:extLst>
              <a:ext uri="{FF2B5EF4-FFF2-40B4-BE49-F238E27FC236}">
                <a16:creationId xmlns:a16="http://schemas.microsoft.com/office/drawing/2014/main" id="{39023C55-9721-F880-B3B9-F68F06F860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9" r:id="rId4"/>
    <p:sldLayoutId id="2147483680" r:id="rId5"/>
    <p:sldLayoutId id="2147483681" r:id="rId6"/>
    <p:sldLayoutId id="2147483682" r:id="rId7"/>
    <p:sldLayoutId id="2147483678" r:id="rId8"/>
    <p:sldLayoutId id="2147483698" r:id="rId9"/>
    <p:sldLayoutId id="2147483665" r:id="rId10"/>
    <p:sldLayoutId id="2147483666" r:id="rId11"/>
    <p:sldLayoutId id="2147483667" r:id="rId12"/>
    <p:sldLayoutId id="2147483668" r:id="rId13"/>
    <p:sldLayoutId id="2147483669" r:id="rId14"/>
    <p:sldLayoutId id="2147483670" r:id="rId15"/>
    <p:sldLayoutId id="2147483671" r:id="rId16"/>
    <p:sldLayoutId id="2147483675" r:id="rId17"/>
    <p:sldLayoutId id="2147483676" r:id="rId18"/>
    <p:sldLayoutId id="2147483677" r:id="rId19"/>
    <p:sldLayoutId id="2147483672" r:id="rId20"/>
    <p:sldLayoutId id="2147483673" r:id="rId21"/>
    <p:sldLayoutId id="2147483721" r:id="rId22"/>
  </p:sldLayoutIdLst>
  <p:txStyles>
    <p:titleStyle>
      <a:lvl1pPr algn="l" defTabSz="914400" rtl="0" eaLnBrk="1" latinLnBrk="0" hangingPunct="1">
        <a:lnSpc>
          <a:spcPct val="90000"/>
        </a:lnSpc>
        <a:spcBef>
          <a:spcPct val="0"/>
        </a:spcBef>
        <a:buNone/>
        <a:defRPr sz="4400" b="0" i="0" kern="120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11/12/2023</a:t>
            </a:fld>
            <a:endParaRPr lang="en-US" dirty="0"/>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7" name="Footer Placeholder 4">
            <a:extLst>
              <a:ext uri="{FF2B5EF4-FFF2-40B4-BE49-F238E27FC236}">
                <a16:creationId xmlns:a16="http://schemas.microsoft.com/office/drawing/2014/main" id="{39023C55-9721-F880-B3B9-F68F06F860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1646633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Lst>
  <p:txStyles>
    <p:titleStyle>
      <a:lvl1pPr algn="l" defTabSz="914400" rtl="0" eaLnBrk="1" latinLnBrk="0" hangingPunct="1">
        <a:lnSpc>
          <a:spcPct val="90000"/>
        </a:lnSpc>
        <a:spcBef>
          <a:spcPct val="0"/>
        </a:spcBef>
        <a:buNone/>
        <a:defRPr sz="4400" b="0" i="0" kern="120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hyperlink" Target="https://aka.ms/maui-workshop" TargetMode="External"/><Relationship Id="rId2" Type="http://schemas.openxmlformats.org/officeDocument/2006/relationships/hyperlink" Target="https://learn.microsoft.com/dotnet/maui" TargetMode="External"/><Relationship Id="rId1" Type="http://schemas.openxmlformats.org/officeDocument/2006/relationships/slideLayout" Target="../slideLayouts/slideLayout2.xml"/><Relationship Id="rId4" Type="http://schemas.openxmlformats.org/officeDocument/2006/relationships/hyperlink" Target="https://learn.microsoft.com/training/paths/build-apps-with-dotnet-maui/"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2.xml"/><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5.xml"/><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18" Type="http://schemas.openxmlformats.org/officeDocument/2006/relationships/image" Target="../media/image30.png"/><Relationship Id="rId26" Type="http://schemas.openxmlformats.org/officeDocument/2006/relationships/image" Target="../media/image38.pn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jpeg"/><Relationship Id="rId12" Type="http://schemas.openxmlformats.org/officeDocument/2006/relationships/image" Target="../media/image24.jpeg"/><Relationship Id="rId17" Type="http://schemas.openxmlformats.org/officeDocument/2006/relationships/image" Target="../media/image29.png"/><Relationship Id="rId25" Type="http://schemas.openxmlformats.org/officeDocument/2006/relationships/image" Target="../media/image37.jpeg"/><Relationship Id="rId2" Type="http://schemas.openxmlformats.org/officeDocument/2006/relationships/notesSlide" Target="../notesSlides/notesSlide3.xml"/><Relationship Id="rId16" Type="http://schemas.openxmlformats.org/officeDocument/2006/relationships/image" Target="../media/image28.png"/><Relationship Id="rId20" Type="http://schemas.openxmlformats.org/officeDocument/2006/relationships/image" Target="../media/image32.png"/><Relationship Id="rId29" Type="http://schemas.openxmlformats.org/officeDocument/2006/relationships/image" Target="../media/image41.png"/><Relationship Id="rId1" Type="http://schemas.openxmlformats.org/officeDocument/2006/relationships/slideLayout" Target="../slideLayouts/slideLayout16.xml"/><Relationship Id="rId6" Type="http://schemas.openxmlformats.org/officeDocument/2006/relationships/image" Target="../media/image18.jpeg"/><Relationship Id="rId11" Type="http://schemas.openxmlformats.org/officeDocument/2006/relationships/image" Target="../media/image23.jpeg"/><Relationship Id="rId24" Type="http://schemas.openxmlformats.org/officeDocument/2006/relationships/image" Target="../media/image36.png"/><Relationship Id="rId5" Type="http://schemas.openxmlformats.org/officeDocument/2006/relationships/image" Target="../media/image17.png"/><Relationship Id="rId15" Type="http://schemas.openxmlformats.org/officeDocument/2006/relationships/image" Target="../media/image27.jpeg"/><Relationship Id="rId23" Type="http://schemas.openxmlformats.org/officeDocument/2006/relationships/image" Target="../media/image35.svg"/><Relationship Id="rId28" Type="http://schemas.openxmlformats.org/officeDocument/2006/relationships/image" Target="../media/image40.png"/><Relationship Id="rId10" Type="http://schemas.openxmlformats.org/officeDocument/2006/relationships/image" Target="../media/image22.png"/><Relationship Id="rId19" Type="http://schemas.openxmlformats.org/officeDocument/2006/relationships/image" Target="../media/image31.png"/><Relationship Id="rId31" Type="http://schemas.openxmlformats.org/officeDocument/2006/relationships/image" Target="../media/image43.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18" Type="http://schemas.openxmlformats.org/officeDocument/2006/relationships/image" Target="../media/image59.sv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17" Type="http://schemas.openxmlformats.org/officeDocument/2006/relationships/image" Target="../media/image58.png"/><Relationship Id="rId2" Type="http://schemas.openxmlformats.org/officeDocument/2006/relationships/notesSlide" Target="../notesSlides/notesSlide4.xml"/><Relationship Id="rId16" Type="http://schemas.openxmlformats.org/officeDocument/2006/relationships/image" Target="../media/image57.svg"/><Relationship Id="rId1" Type="http://schemas.openxmlformats.org/officeDocument/2006/relationships/slideLayout" Target="../slideLayouts/slideLayout15.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sv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svg"/></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62.emf"/><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61.wmf"/><Relationship Id="rId5" Type="http://schemas.openxmlformats.org/officeDocument/2006/relationships/oleObject" Target="../embeddings/oleObject2.bin"/><Relationship Id="rId4" Type="http://schemas.openxmlformats.org/officeDocument/2006/relationships/image" Target="../media/image60.wmf"/></Relationships>
</file>

<file path=ppt/slides/_rels/slide8.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723E9-9889-8E81-E7DB-6B10D4FBD56F}"/>
              </a:ext>
            </a:extLst>
          </p:cNvPr>
          <p:cNvSpPr txBox="1">
            <a:spLocks/>
          </p:cNvSpPr>
          <p:nvPr/>
        </p:nvSpPr>
        <p:spPr>
          <a:xfrm>
            <a:off x="464205" y="899032"/>
            <a:ext cx="10515600" cy="2852737"/>
          </a:xfrm>
          <a:prstGeom prst="rect">
            <a:avLst/>
          </a:prstGeom>
        </p:spPr>
        <p:txBody>
          <a:bodyPr anchor="b" anchorCtr="0"/>
          <a:lstStyle>
            <a:lvl1pPr algn="l" defTabSz="914400" rtl="0" eaLnBrk="1" latinLnBrk="0" hangingPunct="1">
              <a:lnSpc>
                <a:spcPct val="90000"/>
              </a:lnSpc>
              <a:spcBef>
                <a:spcPct val="0"/>
              </a:spcBef>
              <a:buNone/>
              <a:defRPr sz="4400" b="0" i="0" kern="1200">
                <a:solidFill>
                  <a:schemeClr val="tx1">
                    <a:alpha val="80000"/>
                  </a:schemeClr>
                </a:solidFill>
                <a:latin typeface="Space Grotesk Medium" pitchFamily="2" charset="77"/>
                <a:ea typeface="Open Sans" panose="020B0606030504020204" pitchFamily="34" charset="0"/>
                <a:cs typeface="Space Grotesk Medium" pitchFamily="2" charset="77"/>
              </a:defRPr>
            </a:lvl1pPr>
          </a:lstStyle>
          <a:p>
            <a:r>
              <a:rPr lang="en-US" sz="6500" dirty="0">
                <a:solidFill>
                  <a:schemeClr val="tx2">
                    <a:lumMod val="50000"/>
                  </a:schemeClr>
                </a:solidFill>
              </a:rPr>
              <a:t>.NET Conf</a:t>
            </a:r>
          </a:p>
        </p:txBody>
      </p:sp>
      <p:sp>
        <p:nvSpPr>
          <p:cNvPr id="3" name="Text Placeholder 2">
            <a:extLst>
              <a:ext uri="{FF2B5EF4-FFF2-40B4-BE49-F238E27FC236}">
                <a16:creationId xmlns:a16="http://schemas.microsoft.com/office/drawing/2014/main" id="{903EFC18-2B6C-EF5D-B09C-E51620CC7B61}"/>
              </a:ext>
            </a:extLst>
          </p:cNvPr>
          <p:cNvSpPr txBox="1">
            <a:spLocks/>
          </p:cNvSpPr>
          <p:nvPr/>
        </p:nvSpPr>
        <p:spPr>
          <a:xfrm>
            <a:off x="728155" y="3751769"/>
            <a:ext cx="10515600" cy="15001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alpha val="8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alpha val="8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alpha val="8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alpha val="8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alpha val="8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tx2">
                    <a:lumMod val="75000"/>
                    <a:alpha val="80000"/>
                  </a:schemeClr>
                </a:solidFill>
              </a:rPr>
              <a:t>Student Zone</a:t>
            </a:r>
          </a:p>
        </p:txBody>
      </p:sp>
    </p:spTree>
    <p:extLst>
      <p:ext uri="{BB962C8B-B14F-4D97-AF65-F5344CB8AC3E}">
        <p14:creationId xmlns:p14="http://schemas.microsoft.com/office/powerpoint/2010/main" val="733066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A2E6B-B364-C645-F03F-CA8B5992D089}"/>
              </a:ext>
            </a:extLst>
          </p:cNvPr>
          <p:cNvSpPr>
            <a:spLocks noGrp="1"/>
          </p:cNvSpPr>
          <p:nvPr>
            <p:ph type="title"/>
          </p:nvPr>
        </p:nvSpPr>
        <p:spPr/>
        <p:txBody>
          <a:bodyPr/>
          <a:lstStyle/>
          <a:p>
            <a:r>
              <a:rPr lang="en-US" dirty="0"/>
              <a:t>More .NET MAUI Resources</a:t>
            </a:r>
          </a:p>
        </p:txBody>
      </p:sp>
      <p:sp>
        <p:nvSpPr>
          <p:cNvPr id="3" name="Content Placeholder 2">
            <a:extLst>
              <a:ext uri="{FF2B5EF4-FFF2-40B4-BE49-F238E27FC236}">
                <a16:creationId xmlns:a16="http://schemas.microsoft.com/office/drawing/2014/main" id="{024239FB-0C01-3D22-6491-5A87E852CFC9}"/>
              </a:ext>
            </a:extLst>
          </p:cNvPr>
          <p:cNvSpPr>
            <a:spLocks noGrp="1"/>
          </p:cNvSpPr>
          <p:nvPr>
            <p:ph idx="1"/>
          </p:nvPr>
        </p:nvSpPr>
        <p:spPr/>
        <p:txBody>
          <a:bodyPr/>
          <a:lstStyle/>
          <a:p>
            <a:pPr marL="0" indent="0">
              <a:buNone/>
            </a:pPr>
            <a:r>
              <a:rPr lang="en-US" u="sng" dirty="0">
                <a:solidFill>
                  <a:schemeClr val="accent1"/>
                </a:solidFill>
              </a:rPr>
              <a:t>https://aka.ms/netconf23/studentrepo</a:t>
            </a:r>
          </a:p>
          <a:p>
            <a:pPr marL="0" indent="0">
              <a:buNone/>
            </a:pPr>
            <a:endParaRPr lang="en-US" dirty="0">
              <a:hlinkClick r:id="rId2"/>
            </a:endParaRPr>
          </a:p>
          <a:p>
            <a:pPr marL="0" indent="0">
              <a:buNone/>
            </a:pPr>
            <a:r>
              <a:rPr lang="en-US" dirty="0">
                <a:hlinkClick r:id="rId2"/>
              </a:rPr>
              <a:t>https://learn.microsoft.com/dotnet/maui</a:t>
            </a:r>
            <a:endParaRPr lang="en-US" dirty="0"/>
          </a:p>
          <a:p>
            <a:pPr marL="0" indent="0">
              <a:buNone/>
            </a:pPr>
            <a:endParaRPr lang="en-US" dirty="0"/>
          </a:p>
          <a:p>
            <a:pPr marL="0" indent="0">
              <a:buNone/>
            </a:pPr>
            <a:r>
              <a:rPr lang="en-US" dirty="0">
                <a:hlinkClick r:id="rId3"/>
              </a:rPr>
              <a:t>https://aka.ms/maui-workshop</a:t>
            </a:r>
            <a:endParaRPr lang="en-US" dirty="0"/>
          </a:p>
          <a:p>
            <a:pPr marL="0" indent="0">
              <a:buNone/>
            </a:pPr>
            <a:endParaRPr lang="en-US" dirty="0"/>
          </a:p>
          <a:p>
            <a:pPr marL="0" indent="0">
              <a:buNone/>
            </a:pPr>
            <a:r>
              <a:rPr lang="en-US" dirty="0">
                <a:hlinkClick r:id="rId4"/>
              </a:rPr>
              <a:t>https://learn.microsoft.com/training/paths/build-apps-with-dotnet-maui/</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056484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AE3031-AB2A-EC4A-C327-DCE19CDC4F64}"/>
              </a:ext>
            </a:extLst>
          </p:cNvPr>
          <p:cNvSpPr>
            <a:spLocks noGrp="1"/>
          </p:cNvSpPr>
          <p:nvPr>
            <p:ph idx="1"/>
          </p:nvPr>
        </p:nvSpPr>
        <p:spPr>
          <a:xfrm>
            <a:off x="838200" y="776748"/>
            <a:ext cx="10515600" cy="5191433"/>
          </a:xfrm>
        </p:spPr>
        <p:txBody>
          <a:bodyPr>
            <a:normAutofit fontScale="92500" lnSpcReduction="10000"/>
          </a:bodyPr>
          <a:lstStyle/>
          <a:p>
            <a:pPr marL="0" indent="0">
              <a:buNone/>
            </a:pPr>
            <a:r>
              <a:rPr lang="en-US" dirty="0"/>
              <a:t>Student Zone Repository</a:t>
            </a:r>
          </a:p>
          <a:p>
            <a:pPr marL="0" indent="0">
              <a:buNone/>
            </a:pPr>
            <a:r>
              <a:rPr lang="en-US" u="sng" dirty="0"/>
              <a:t>https://aka.ms/netconf23/studentrepo</a:t>
            </a:r>
          </a:p>
          <a:p>
            <a:pPr marL="0" indent="0">
              <a:buNone/>
            </a:pPr>
            <a:endParaRPr lang="en-US" dirty="0"/>
          </a:p>
          <a:p>
            <a:pPr marL="0" indent="0">
              <a:buNone/>
            </a:pPr>
            <a:r>
              <a:rPr lang="en-US" dirty="0"/>
              <a:t>Foundational C# Certification</a:t>
            </a:r>
          </a:p>
          <a:p>
            <a:pPr marL="0" indent="0">
              <a:buNone/>
            </a:pPr>
            <a:r>
              <a:rPr lang="en-US" u="sng" dirty="0"/>
              <a:t>https://aka.ms/csharp-certification</a:t>
            </a:r>
          </a:p>
          <a:p>
            <a:pPr marL="0" indent="0">
              <a:buNone/>
            </a:pPr>
            <a:endParaRPr lang="en-US" dirty="0"/>
          </a:p>
          <a:p>
            <a:pPr marL="0" indent="0">
              <a:buNone/>
            </a:pPr>
            <a:r>
              <a:rPr lang="en-US" dirty="0"/>
              <a:t>.NET Beginner Videos</a:t>
            </a:r>
          </a:p>
          <a:p>
            <a:pPr marL="0" indent="0">
              <a:buNone/>
            </a:pPr>
            <a:r>
              <a:rPr lang="en-US" u="sng" dirty="0"/>
              <a:t>https://aka.ms/dotnetvideos</a:t>
            </a:r>
          </a:p>
          <a:p>
            <a:pPr marL="0" indent="0">
              <a:buNone/>
            </a:pPr>
            <a:endParaRPr lang="en-US" u="sng" dirty="0"/>
          </a:p>
          <a:p>
            <a:pPr marL="0" indent="0">
              <a:buNone/>
            </a:pPr>
            <a:r>
              <a:rPr lang="en-US" dirty="0"/>
              <a:t>Watch .NET Conf, November 14-16</a:t>
            </a:r>
          </a:p>
          <a:p>
            <a:pPr marL="0" indent="0">
              <a:buNone/>
            </a:pPr>
            <a:r>
              <a:rPr lang="en-US" u="sng" dirty="0"/>
              <a:t>https://aka.ms/dotnetconf23-studentzone</a:t>
            </a:r>
          </a:p>
        </p:txBody>
      </p:sp>
      <p:sp>
        <p:nvSpPr>
          <p:cNvPr id="6" name="Footer Placeholder 4">
            <a:extLst>
              <a:ext uri="{FF2B5EF4-FFF2-40B4-BE49-F238E27FC236}">
                <a16:creationId xmlns:a16="http://schemas.microsoft.com/office/drawing/2014/main" id="{30127F05-671B-FC6D-7A32-AA18A059FB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lumMod val="20000"/>
                    <a:lumOff val="80000"/>
                  </a:srgbClr>
                </a:solidFill>
                <a:effectLst/>
                <a:uLnTx/>
                <a:uFillTx/>
                <a:latin typeface="Open Sans" panose="020B0606030504020204" pitchFamily="34" charset="0"/>
                <a:ea typeface="Open Sans" panose="020B0606030504020204" pitchFamily="34" charset="0"/>
                <a:cs typeface="Open Sans" panose="020B0606030504020204" pitchFamily="34" charset="0"/>
              </a:rPr>
              <a:t>.NET Conf 2023</a:t>
            </a:r>
          </a:p>
        </p:txBody>
      </p:sp>
    </p:spTree>
    <p:extLst>
      <p:ext uri="{BB962C8B-B14F-4D97-AF65-F5344CB8AC3E}">
        <p14:creationId xmlns:p14="http://schemas.microsoft.com/office/powerpoint/2010/main" val="2430120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D251-7A29-B65E-BB59-3D744D554F3D}"/>
              </a:ext>
            </a:extLst>
          </p:cNvPr>
          <p:cNvSpPr>
            <a:spLocks noGrp="1"/>
          </p:cNvSpPr>
          <p:nvPr>
            <p:ph type="title"/>
          </p:nvPr>
        </p:nvSpPr>
        <p:spPr/>
        <p:txBody>
          <a:bodyPr/>
          <a:lstStyle/>
          <a:p>
            <a:r>
              <a:rPr lang="en-US" dirty="0"/>
              <a:t>Get started building mobile &amp; desktop apps with .NET</a:t>
            </a:r>
          </a:p>
        </p:txBody>
      </p:sp>
      <p:sp>
        <p:nvSpPr>
          <p:cNvPr id="3" name="Text Placeholder 2">
            <a:extLst>
              <a:ext uri="{FF2B5EF4-FFF2-40B4-BE49-F238E27FC236}">
                <a16:creationId xmlns:a16="http://schemas.microsoft.com/office/drawing/2014/main" id="{91A24030-0A83-430C-3CDC-B9265D2C97A0}"/>
              </a:ext>
            </a:extLst>
          </p:cNvPr>
          <p:cNvSpPr>
            <a:spLocks noGrp="1"/>
          </p:cNvSpPr>
          <p:nvPr>
            <p:ph type="body" idx="1"/>
          </p:nvPr>
        </p:nvSpPr>
        <p:spPr/>
        <p:txBody>
          <a:bodyPr>
            <a:normAutofit lnSpcReduction="10000"/>
          </a:bodyPr>
          <a:lstStyle/>
          <a:p>
            <a:r>
              <a:rPr lang="en-US" dirty="0"/>
              <a:t>Maddy Montaquila, Senior Product Manager, .NET MAUI</a:t>
            </a:r>
            <a:br>
              <a:rPr lang="en-US" dirty="0"/>
            </a:br>
            <a:r>
              <a:rPr lang="en-US" dirty="0"/>
              <a:t>@maddymontaquila</a:t>
            </a:r>
          </a:p>
          <a:p>
            <a:r>
              <a:rPr lang="en-US" dirty="0"/>
              <a:t>Becky Buckler, Product Manager, .NET Growth</a:t>
            </a:r>
            <a:br>
              <a:rPr lang="en-US" dirty="0"/>
            </a:br>
            <a:r>
              <a:rPr lang="en-US" dirty="0"/>
              <a:t>@bucklerbecky</a:t>
            </a:r>
          </a:p>
        </p:txBody>
      </p:sp>
    </p:spTree>
    <p:extLst>
      <p:ext uri="{BB962C8B-B14F-4D97-AF65-F5344CB8AC3E}">
        <p14:creationId xmlns:p14="http://schemas.microsoft.com/office/powerpoint/2010/main" val="2291223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D251-7A29-B65E-BB59-3D744D554F3D}"/>
              </a:ext>
            </a:extLst>
          </p:cNvPr>
          <p:cNvSpPr>
            <a:spLocks noGrp="1"/>
          </p:cNvSpPr>
          <p:nvPr>
            <p:ph type="title"/>
          </p:nvPr>
        </p:nvSpPr>
        <p:spPr/>
        <p:txBody>
          <a:bodyPr/>
          <a:lstStyle/>
          <a:p>
            <a:r>
              <a:rPr lang="en-US" dirty="0"/>
              <a:t>Get started building mobile &amp; desktop apps with .NET</a:t>
            </a:r>
          </a:p>
        </p:txBody>
      </p:sp>
      <p:sp>
        <p:nvSpPr>
          <p:cNvPr id="3" name="Text Placeholder 2">
            <a:extLst>
              <a:ext uri="{FF2B5EF4-FFF2-40B4-BE49-F238E27FC236}">
                <a16:creationId xmlns:a16="http://schemas.microsoft.com/office/drawing/2014/main" id="{91A24030-0A83-430C-3CDC-B9265D2C97A0}"/>
              </a:ext>
            </a:extLst>
          </p:cNvPr>
          <p:cNvSpPr>
            <a:spLocks noGrp="1"/>
          </p:cNvSpPr>
          <p:nvPr>
            <p:ph type="body" idx="1"/>
          </p:nvPr>
        </p:nvSpPr>
        <p:spPr/>
        <p:txBody>
          <a:bodyPr>
            <a:normAutofit lnSpcReduction="10000"/>
          </a:bodyPr>
          <a:lstStyle/>
          <a:p>
            <a:r>
              <a:rPr lang="en-US" dirty="0"/>
              <a:t>Maddy Montaquila, Senior Product Manager, .NET MAUI</a:t>
            </a:r>
            <a:br>
              <a:rPr lang="en-US" dirty="0"/>
            </a:br>
            <a:r>
              <a:rPr lang="en-US" dirty="0"/>
              <a:t>@maddymontaquila</a:t>
            </a:r>
          </a:p>
          <a:p>
            <a:r>
              <a:rPr lang="en-US" dirty="0"/>
              <a:t>Becky Buckler, Product Manager, .NET Growth</a:t>
            </a:r>
            <a:br>
              <a:rPr lang="en-US" dirty="0"/>
            </a:br>
            <a:r>
              <a:rPr lang="en-US" dirty="0"/>
              <a:t>@bucklerbecky</a:t>
            </a:r>
          </a:p>
        </p:txBody>
      </p:sp>
    </p:spTree>
    <p:extLst>
      <p:ext uri="{BB962C8B-B14F-4D97-AF65-F5344CB8AC3E}">
        <p14:creationId xmlns:p14="http://schemas.microsoft.com/office/powerpoint/2010/main" val="2919931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31F2-37B5-1043-9ADE-AA197CF54E4C}"/>
              </a:ext>
            </a:extLst>
          </p:cNvPr>
          <p:cNvSpPr>
            <a:spLocks noGrp="1"/>
          </p:cNvSpPr>
          <p:nvPr>
            <p:ph type="title"/>
          </p:nvPr>
        </p:nvSpPr>
        <p:spPr>
          <a:xfrm>
            <a:off x="203200" y="0"/>
            <a:ext cx="6096000" cy="7117616"/>
          </a:xfrm>
        </p:spPr>
        <p:txBody>
          <a:bodyPr anchor="ctr">
            <a:normAutofit/>
          </a:bodyPr>
          <a:lstStyle/>
          <a:p>
            <a:pPr algn="l">
              <a:lnSpc>
                <a:spcPct val="100000"/>
              </a:lnSpc>
            </a:pPr>
            <a:r>
              <a:rPr lang="en-US" sz="3600" b="0" dirty="0">
                <a:solidFill>
                  <a:schemeClr val="tx2"/>
                </a:solidFill>
                <a:latin typeface="Space Grotesk" pitchFamily="2" charset="0"/>
                <a:cs typeface="Space Grotesk" pitchFamily="2" charset="0"/>
              </a:rPr>
              <a:t>.NET MAUI is the most </a:t>
            </a:r>
            <a:r>
              <a:rPr lang="en-US" sz="3600" b="0" dirty="0">
                <a:latin typeface="Space Grotesk" pitchFamily="2" charset="0"/>
                <a:cs typeface="Space Grotesk" pitchFamily="2" charset="0"/>
              </a:rPr>
              <a:t>productive</a:t>
            </a:r>
            <a:r>
              <a:rPr lang="en-US" sz="3600" b="0" dirty="0">
                <a:solidFill>
                  <a:schemeClr val="tx2"/>
                </a:solidFill>
                <a:latin typeface="Space Grotesk" pitchFamily="2" charset="0"/>
                <a:cs typeface="Space Grotesk" pitchFamily="2" charset="0"/>
              </a:rPr>
              <a:t> way to develop </a:t>
            </a:r>
            <a:r>
              <a:rPr lang="en-US" sz="3600" b="0" dirty="0">
                <a:latin typeface="Space Grotesk" pitchFamily="2" charset="0"/>
                <a:cs typeface="Space Grotesk" pitchFamily="2" charset="0"/>
              </a:rPr>
              <a:t>native</a:t>
            </a:r>
            <a:r>
              <a:rPr lang="en-US" sz="3600" b="0" dirty="0">
                <a:solidFill>
                  <a:schemeClr val="tx2"/>
                </a:solidFill>
                <a:latin typeface="Space Grotesk" pitchFamily="2" charset="0"/>
                <a:cs typeface="Space Grotesk" pitchFamily="2" charset="0"/>
              </a:rPr>
              <a:t> apps that </a:t>
            </a:r>
            <a:r>
              <a:rPr lang="en-US" sz="3600" b="0" dirty="0">
                <a:latin typeface="Space Grotesk" pitchFamily="2" charset="0"/>
                <a:cs typeface="Space Grotesk" pitchFamily="2" charset="0"/>
              </a:rPr>
              <a:t>perform</a:t>
            </a:r>
            <a:r>
              <a:rPr lang="en-US" sz="3600" b="0" dirty="0">
                <a:solidFill>
                  <a:schemeClr val="tx2"/>
                </a:solidFill>
                <a:latin typeface="Space Grotesk" pitchFamily="2" charset="0"/>
                <a:cs typeface="Space Grotesk" pitchFamily="2" charset="0"/>
              </a:rPr>
              <a:t> </a:t>
            </a:r>
            <a:r>
              <a:rPr lang="en-US" sz="3600" b="0" dirty="0">
                <a:latin typeface="Space Grotesk" pitchFamily="2" charset="0"/>
                <a:cs typeface="Space Grotesk" pitchFamily="2" charset="0"/>
              </a:rPr>
              <a:t>great</a:t>
            </a:r>
            <a:r>
              <a:rPr lang="en-US" sz="3600" b="0" dirty="0">
                <a:solidFill>
                  <a:schemeClr val="tx2"/>
                </a:solidFill>
                <a:latin typeface="Space Grotesk" pitchFamily="2" charset="0"/>
                <a:cs typeface="Space Grotesk" pitchFamily="2" charset="0"/>
              </a:rPr>
              <a:t> on any device that runs Android, iOS, macOS, or Windows from a </a:t>
            </a:r>
            <a:r>
              <a:rPr lang="en-US" sz="3600" b="0" dirty="0">
                <a:latin typeface="Space Grotesk" pitchFamily="2" charset="0"/>
                <a:cs typeface="Space Grotesk" pitchFamily="2" charset="0"/>
              </a:rPr>
              <a:t>single codebase</a:t>
            </a:r>
            <a:r>
              <a:rPr lang="en-US" sz="3600" b="0" dirty="0">
                <a:solidFill>
                  <a:schemeClr val="tx2"/>
                </a:solidFill>
                <a:latin typeface="Space Grotesk" pitchFamily="2" charset="0"/>
                <a:cs typeface="Space Grotesk" pitchFamily="2" charset="0"/>
              </a:rPr>
              <a:t>.</a:t>
            </a:r>
          </a:p>
        </p:txBody>
      </p:sp>
      <p:grpSp>
        <p:nvGrpSpPr>
          <p:cNvPr id="3" name="Group 2" descr="MAUI template app running on ios, android, windows, macos">
            <a:extLst>
              <a:ext uri="{FF2B5EF4-FFF2-40B4-BE49-F238E27FC236}">
                <a16:creationId xmlns:a16="http://schemas.microsoft.com/office/drawing/2014/main" id="{A8AB0C4F-D1D7-4CB0-9A21-C0903A49E0BB}"/>
              </a:ext>
              <a:ext uri="{C183D7F6-B498-43B3-948B-1728B52AA6E4}">
                <adec:decorative xmlns:adec="http://schemas.microsoft.com/office/drawing/2017/decorative" val="0"/>
              </a:ext>
            </a:extLst>
          </p:cNvPr>
          <p:cNvGrpSpPr/>
          <p:nvPr/>
        </p:nvGrpSpPr>
        <p:grpSpPr>
          <a:xfrm>
            <a:off x="6299200" y="279400"/>
            <a:ext cx="5911757" cy="6192128"/>
            <a:chOff x="5652331" y="41201"/>
            <a:chExt cx="6691328" cy="7008671"/>
          </a:xfrm>
        </p:grpSpPr>
        <p:pic>
          <p:nvPicPr>
            <p:cNvPr id="4" name="Picture 3">
              <a:extLst>
                <a:ext uri="{FF2B5EF4-FFF2-40B4-BE49-F238E27FC236}">
                  <a16:creationId xmlns:a16="http://schemas.microsoft.com/office/drawing/2014/main" id="{73694B97-CF3E-4D00-8D2E-90EAF291A087}"/>
                </a:ext>
              </a:extLst>
            </p:cNvPr>
            <p:cNvPicPr>
              <a:picLocks noChangeAspect="1"/>
            </p:cNvPicPr>
            <p:nvPr/>
          </p:nvPicPr>
          <p:blipFill>
            <a:blip r:embed="rId2"/>
            <a:stretch>
              <a:fillRect/>
            </a:stretch>
          </p:blipFill>
          <p:spPr>
            <a:xfrm>
              <a:off x="5652331" y="2170340"/>
              <a:ext cx="3852827" cy="3434808"/>
            </a:xfrm>
            <a:prstGeom prst="rect">
              <a:avLst/>
            </a:prstGeom>
          </p:spPr>
        </p:pic>
        <p:pic>
          <p:nvPicPr>
            <p:cNvPr id="5" name="Picture 4">
              <a:extLst>
                <a:ext uri="{FF2B5EF4-FFF2-40B4-BE49-F238E27FC236}">
                  <a16:creationId xmlns:a16="http://schemas.microsoft.com/office/drawing/2014/main" id="{088B563E-9987-472A-A906-8C388C581134}"/>
                </a:ext>
              </a:extLst>
            </p:cNvPr>
            <p:cNvPicPr>
              <a:picLocks noChangeAspect="1"/>
            </p:cNvPicPr>
            <p:nvPr/>
          </p:nvPicPr>
          <p:blipFill rotWithShape="1">
            <a:blip r:embed="rId3"/>
            <a:srcRect l="6098" r="7620" b="3733"/>
            <a:stretch/>
          </p:blipFill>
          <p:spPr>
            <a:xfrm>
              <a:off x="10235816" y="391832"/>
              <a:ext cx="1548950" cy="3215147"/>
            </a:xfrm>
            <a:prstGeom prst="roundRect">
              <a:avLst/>
            </a:prstGeom>
          </p:spPr>
        </p:pic>
        <p:pic>
          <p:nvPicPr>
            <p:cNvPr id="6" name="Picture 5" descr="A screenshot of a video game&#10;&#10;Description automatically generated with medium confidence">
              <a:extLst>
                <a:ext uri="{FF2B5EF4-FFF2-40B4-BE49-F238E27FC236}">
                  <a16:creationId xmlns:a16="http://schemas.microsoft.com/office/drawing/2014/main" id="{AC0426CC-5EA1-4C5B-8051-85AFD7237FCF}"/>
                </a:ext>
              </a:extLst>
            </p:cNvPr>
            <p:cNvPicPr>
              <a:picLocks noChangeAspect="1"/>
            </p:cNvPicPr>
            <p:nvPr/>
          </p:nvPicPr>
          <p:blipFill>
            <a:blip r:embed="rId4"/>
            <a:stretch>
              <a:fillRect/>
            </a:stretch>
          </p:blipFill>
          <p:spPr>
            <a:xfrm>
              <a:off x="7578745" y="3178711"/>
              <a:ext cx="4764914" cy="3871161"/>
            </a:xfrm>
            <a:prstGeom prst="rect">
              <a:avLst/>
            </a:prstGeom>
          </p:spPr>
        </p:pic>
        <p:pic>
          <p:nvPicPr>
            <p:cNvPr id="7" name="Picture 6" descr="A screenshot of a cell phone&#10;&#10;Description automatically generated with medium confidence">
              <a:extLst>
                <a:ext uri="{FF2B5EF4-FFF2-40B4-BE49-F238E27FC236}">
                  <a16:creationId xmlns:a16="http://schemas.microsoft.com/office/drawing/2014/main" id="{18DE05BC-C441-46F1-B4CB-BBD932914FFE}"/>
                </a:ext>
              </a:extLst>
            </p:cNvPr>
            <p:cNvPicPr>
              <a:picLocks noChangeAspect="1"/>
            </p:cNvPicPr>
            <p:nvPr/>
          </p:nvPicPr>
          <p:blipFill>
            <a:blip r:embed="rId5"/>
            <a:stretch>
              <a:fillRect/>
            </a:stretch>
          </p:blipFill>
          <p:spPr>
            <a:xfrm>
              <a:off x="8032415" y="41201"/>
              <a:ext cx="2261459" cy="4258277"/>
            </a:xfrm>
            <a:prstGeom prst="rect">
              <a:avLst/>
            </a:prstGeom>
          </p:spPr>
        </p:pic>
      </p:grpSp>
    </p:spTree>
    <p:extLst>
      <p:ext uri="{BB962C8B-B14F-4D97-AF65-F5344CB8AC3E}">
        <p14:creationId xmlns:p14="http://schemas.microsoft.com/office/powerpoint/2010/main" val="27613598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Rounded Corners 56">
            <a:extLst>
              <a:ext uri="{FF2B5EF4-FFF2-40B4-BE49-F238E27FC236}">
                <a16:creationId xmlns:a16="http://schemas.microsoft.com/office/drawing/2014/main" id="{3F1124AC-015A-7DAB-72C2-F0D7E319D36B}"/>
              </a:ext>
            </a:extLst>
          </p:cNvPr>
          <p:cNvSpPr/>
          <p:nvPr/>
        </p:nvSpPr>
        <p:spPr>
          <a:xfrm>
            <a:off x="994200" y="2507075"/>
            <a:ext cx="10227982" cy="2336668"/>
          </a:xfrm>
          <a:prstGeom prst="roundRect">
            <a:avLst>
              <a:gd name="adj" fmla="val 6373"/>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itle 1">
            <a:extLst>
              <a:ext uri="{FF2B5EF4-FFF2-40B4-BE49-F238E27FC236}">
                <a16:creationId xmlns:a16="http://schemas.microsoft.com/office/drawing/2014/main" id="{6BEB2093-C8D0-7F47-8C3F-2050A878AA81}"/>
              </a:ext>
            </a:extLst>
          </p:cNvPr>
          <p:cNvSpPr>
            <a:spLocks noGrp="1"/>
          </p:cNvSpPr>
          <p:nvPr>
            <p:ph type="title"/>
          </p:nvPr>
        </p:nvSpPr>
        <p:spPr>
          <a:xfrm>
            <a:off x="838200" y="365125"/>
            <a:ext cx="10515600" cy="1325563"/>
          </a:xfrm>
        </p:spPr>
        <p:txBody>
          <a:bodyPr/>
          <a:lstStyle/>
          <a:p>
            <a:r>
              <a:rPr lang="en-US"/>
              <a:t>.NET Multi-platform App UI (MAUI)</a:t>
            </a:r>
          </a:p>
        </p:txBody>
      </p:sp>
      <p:grpSp>
        <p:nvGrpSpPr>
          <p:cNvPr id="61" name="Group 60">
            <a:extLst>
              <a:ext uri="{FF2B5EF4-FFF2-40B4-BE49-F238E27FC236}">
                <a16:creationId xmlns:a16="http://schemas.microsoft.com/office/drawing/2014/main" id="{C1E39639-AD9A-5308-BAA2-29FF970E7ACC}"/>
              </a:ext>
            </a:extLst>
          </p:cNvPr>
          <p:cNvGrpSpPr/>
          <p:nvPr/>
        </p:nvGrpSpPr>
        <p:grpSpPr>
          <a:xfrm>
            <a:off x="1991723" y="3113248"/>
            <a:ext cx="1079847" cy="1456822"/>
            <a:chOff x="1991723" y="3088609"/>
            <a:chExt cx="1079847" cy="1456822"/>
          </a:xfrm>
        </p:grpSpPr>
        <p:grpSp>
          <p:nvGrpSpPr>
            <p:cNvPr id="27" name="Group 26">
              <a:extLst>
                <a:ext uri="{FF2B5EF4-FFF2-40B4-BE49-F238E27FC236}">
                  <a16:creationId xmlns:a16="http://schemas.microsoft.com/office/drawing/2014/main" id="{C1F979CF-0FD4-EFA9-8226-7C2FA41B763B}"/>
                </a:ext>
              </a:extLst>
            </p:cNvPr>
            <p:cNvGrpSpPr/>
            <p:nvPr/>
          </p:nvGrpSpPr>
          <p:grpSpPr>
            <a:xfrm>
              <a:off x="2032511" y="3088609"/>
              <a:ext cx="998270" cy="960202"/>
              <a:chOff x="1993984" y="4096207"/>
              <a:chExt cx="914402" cy="914400"/>
            </a:xfrm>
            <a:solidFill>
              <a:schemeClr val="tx1"/>
            </a:solidFill>
          </p:grpSpPr>
          <p:pic>
            <p:nvPicPr>
              <p:cNvPr id="37" name="Graphic 12" descr="Laptop outline">
                <a:extLst>
                  <a:ext uri="{FF2B5EF4-FFF2-40B4-BE49-F238E27FC236}">
                    <a16:creationId xmlns:a16="http://schemas.microsoft.com/office/drawing/2014/main" id="{52414337-F3A1-D317-FA97-BBF34A6DF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3984" y="4096207"/>
                <a:ext cx="914402" cy="914400"/>
              </a:xfrm>
              <a:prstGeom prst="rect">
                <a:avLst/>
              </a:prstGeom>
            </p:spPr>
          </p:pic>
          <p:grpSp>
            <p:nvGrpSpPr>
              <p:cNvPr id="38" name="Group 37">
                <a:extLst>
                  <a:ext uri="{FF2B5EF4-FFF2-40B4-BE49-F238E27FC236}">
                    <a16:creationId xmlns:a16="http://schemas.microsoft.com/office/drawing/2014/main" id="{13D66B58-6E8C-3629-A59A-2358EF4037D3}"/>
                  </a:ext>
                </a:extLst>
              </p:cNvPr>
              <p:cNvGrpSpPr>
                <a:grpSpLocks noChangeAspect="1"/>
              </p:cNvGrpSpPr>
              <p:nvPr/>
            </p:nvGrpSpPr>
            <p:grpSpPr bwMode="auto">
              <a:xfrm>
                <a:off x="2360063" y="4421084"/>
                <a:ext cx="179625" cy="186207"/>
                <a:chOff x="2360063" y="4421084"/>
                <a:chExt cx="854" cy="864"/>
              </a:xfrm>
              <a:grpFill/>
            </p:grpSpPr>
            <p:sp>
              <p:nvSpPr>
                <p:cNvPr id="39" name="Freeform 43">
                  <a:extLst>
                    <a:ext uri="{FF2B5EF4-FFF2-40B4-BE49-F238E27FC236}">
                      <a16:creationId xmlns:a16="http://schemas.microsoft.com/office/drawing/2014/main" id="{12884DB1-9F5A-3727-F4A9-738825DD7B0F}"/>
                    </a:ext>
                  </a:extLst>
                </p:cNvPr>
                <p:cNvSpPr>
                  <a:spLocks/>
                </p:cNvSpPr>
                <p:nvPr/>
              </p:nvSpPr>
              <p:spPr bwMode="auto">
                <a:xfrm>
                  <a:off x="2360443" y="4421084"/>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Freeform 44">
                  <a:extLst>
                    <a:ext uri="{FF2B5EF4-FFF2-40B4-BE49-F238E27FC236}">
                      <a16:creationId xmlns:a16="http://schemas.microsoft.com/office/drawing/2014/main" id="{02DE3AC3-D89F-ECFE-39D7-FD1A5FBCBA91}"/>
                    </a:ext>
                  </a:extLst>
                </p:cNvPr>
                <p:cNvSpPr>
                  <a:spLocks/>
                </p:cNvSpPr>
                <p:nvPr/>
              </p:nvSpPr>
              <p:spPr bwMode="auto">
                <a:xfrm>
                  <a:off x="2360063" y="4421159"/>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45">
                  <a:extLst>
                    <a:ext uri="{FF2B5EF4-FFF2-40B4-BE49-F238E27FC236}">
                      <a16:creationId xmlns:a16="http://schemas.microsoft.com/office/drawing/2014/main" id="{FA28BD8B-0C6C-5D1C-080E-817E14BEED6D}"/>
                    </a:ext>
                  </a:extLst>
                </p:cNvPr>
                <p:cNvSpPr>
                  <a:spLocks/>
                </p:cNvSpPr>
                <p:nvPr/>
              </p:nvSpPr>
              <p:spPr bwMode="auto">
                <a:xfrm>
                  <a:off x="2360063" y="4421529"/>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6">
                  <a:extLst>
                    <a:ext uri="{FF2B5EF4-FFF2-40B4-BE49-F238E27FC236}">
                      <a16:creationId xmlns:a16="http://schemas.microsoft.com/office/drawing/2014/main" id="{0560BBFC-60F6-366A-5EE5-3FF3E83F132C}"/>
                    </a:ext>
                  </a:extLst>
                </p:cNvPr>
                <p:cNvSpPr>
                  <a:spLocks/>
                </p:cNvSpPr>
                <p:nvPr/>
              </p:nvSpPr>
              <p:spPr bwMode="auto">
                <a:xfrm>
                  <a:off x="2360443" y="4421529"/>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7" name="Rounded Rectangle 94">
              <a:extLst>
                <a:ext uri="{FF2B5EF4-FFF2-40B4-BE49-F238E27FC236}">
                  <a16:creationId xmlns:a16="http://schemas.microsoft.com/office/drawing/2014/main" id="{1C4D8470-9BD2-934B-D885-ADE024BBE747}"/>
                </a:ext>
              </a:extLst>
            </p:cNvPr>
            <p:cNvSpPr/>
            <p:nvPr/>
          </p:nvSpPr>
          <p:spPr bwMode="auto">
            <a:xfrm>
              <a:off x="1991723" y="3904105"/>
              <a:ext cx="1079847" cy="641326"/>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err="1">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WinUI</a:t>
              </a:r>
              <a:endPar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62" name="Group 61">
            <a:extLst>
              <a:ext uri="{FF2B5EF4-FFF2-40B4-BE49-F238E27FC236}">
                <a16:creationId xmlns:a16="http://schemas.microsoft.com/office/drawing/2014/main" id="{66C9CE46-8145-FAF8-0971-FA32E26ABE71}"/>
              </a:ext>
            </a:extLst>
          </p:cNvPr>
          <p:cNvGrpSpPr/>
          <p:nvPr/>
        </p:nvGrpSpPr>
        <p:grpSpPr>
          <a:xfrm>
            <a:off x="4255144" y="3305833"/>
            <a:ext cx="1418292" cy="1264237"/>
            <a:chOff x="4198737" y="3281194"/>
            <a:chExt cx="1418292" cy="1264237"/>
          </a:xfrm>
        </p:grpSpPr>
        <p:grpSp>
          <p:nvGrpSpPr>
            <p:cNvPr id="28" name="Group 27">
              <a:extLst>
                <a:ext uri="{FF2B5EF4-FFF2-40B4-BE49-F238E27FC236}">
                  <a16:creationId xmlns:a16="http://schemas.microsoft.com/office/drawing/2014/main" id="{09526DEF-FA8D-3131-DCD4-C8A062CB5954}"/>
                </a:ext>
              </a:extLst>
            </p:cNvPr>
            <p:cNvGrpSpPr/>
            <p:nvPr/>
          </p:nvGrpSpPr>
          <p:grpSpPr>
            <a:xfrm>
              <a:off x="4436507" y="3281194"/>
              <a:ext cx="942753" cy="551966"/>
              <a:chOff x="3204214" y="4304685"/>
              <a:chExt cx="692769" cy="405605"/>
            </a:xfrm>
            <a:solidFill>
              <a:schemeClr val="tx1"/>
            </a:solidFill>
          </p:grpSpPr>
          <p:sp>
            <p:nvSpPr>
              <p:cNvPr id="34" name="TextBox 9">
                <a:extLst>
                  <a:ext uri="{FF2B5EF4-FFF2-40B4-BE49-F238E27FC236}">
                    <a16:creationId xmlns:a16="http://schemas.microsoft.com/office/drawing/2014/main" id="{33A2D4DC-C367-CC0E-8F71-A096DD6AC57E}"/>
                  </a:ext>
                </a:extLst>
              </p:cNvPr>
              <p:cNvSpPr txBox="1"/>
              <p:nvPr/>
            </p:nvSpPr>
            <p:spPr>
              <a:xfrm>
                <a:off x="3301311" y="4367292"/>
                <a:ext cx="514924" cy="20625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sp>
            <p:nvSpPr>
              <p:cNvPr id="35" name="Freeform: Shape 34">
                <a:extLst>
                  <a:ext uri="{FF2B5EF4-FFF2-40B4-BE49-F238E27FC236}">
                    <a16:creationId xmlns:a16="http://schemas.microsoft.com/office/drawing/2014/main" id="{6035B843-AA38-C646-E16F-4F8F9721EC87}"/>
                  </a:ext>
                </a:extLst>
              </p:cNvPr>
              <p:cNvSpPr/>
              <p:nvPr/>
            </p:nvSpPr>
            <p:spPr>
              <a:xfrm>
                <a:off x="3294575" y="4304685"/>
                <a:ext cx="512047" cy="333175"/>
              </a:xfrm>
              <a:custGeom>
                <a:avLst/>
                <a:gdLst>
                  <a:gd name="connsiteX0" fmla="*/ 466866 w 512047"/>
                  <a:gd name="connsiteY0" fmla="*/ 289718 h 333175"/>
                  <a:gd name="connsiteX1" fmla="*/ 45181 w 512047"/>
                  <a:gd name="connsiteY1" fmla="*/ 289718 h 333175"/>
                  <a:gd name="connsiteX2" fmla="*/ 45181 w 512047"/>
                  <a:gd name="connsiteY2" fmla="*/ 43458 h 333175"/>
                  <a:gd name="connsiteX3" fmla="*/ 466866 w 512047"/>
                  <a:gd name="connsiteY3" fmla="*/ 43458 h 333175"/>
                  <a:gd name="connsiteX4" fmla="*/ 466866 w 512047"/>
                  <a:gd name="connsiteY4" fmla="*/ 289718 h 333175"/>
                  <a:gd name="connsiteX5" fmla="*/ 512047 w 512047"/>
                  <a:gd name="connsiteY5" fmla="*/ 28972 h 333175"/>
                  <a:gd name="connsiteX6" fmla="*/ 481927 w 512047"/>
                  <a:gd name="connsiteY6" fmla="*/ 0 h 333175"/>
                  <a:gd name="connsiteX7" fmla="*/ 30120 w 512047"/>
                  <a:gd name="connsiteY7" fmla="*/ 0 h 333175"/>
                  <a:gd name="connsiteX8" fmla="*/ 0 w 512047"/>
                  <a:gd name="connsiteY8" fmla="*/ 28972 h 333175"/>
                  <a:gd name="connsiteX9" fmla="*/ 0 w 512047"/>
                  <a:gd name="connsiteY9" fmla="*/ 333176 h 333175"/>
                  <a:gd name="connsiteX10" fmla="*/ 512047 w 512047"/>
                  <a:gd name="connsiteY10" fmla="*/ 333176 h 333175"/>
                  <a:gd name="connsiteX11" fmla="*/ 512047 w 512047"/>
                  <a:gd name="connsiteY11" fmla="*/ 28972 h 33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7" h="333175">
                    <a:moveTo>
                      <a:pt x="466866" y="289718"/>
                    </a:moveTo>
                    <a:lnTo>
                      <a:pt x="45181" y="289718"/>
                    </a:lnTo>
                    <a:lnTo>
                      <a:pt x="45181" y="43458"/>
                    </a:lnTo>
                    <a:lnTo>
                      <a:pt x="466866" y="43458"/>
                    </a:lnTo>
                    <a:lnTo>
                      <a:pt x="466866" y="289718"/>
                    </a:lnTo>
                    <a:close/>
                    <a:moveTo>
                      <a:pt x="512047" y="28972"/>
                    </a:moveTo>
                    <a:cubicBezTo>
                      <a:pt x="512047" y="13037"/>
                      <a:pt x="498493" y="0"/>
                      <a:pt x="481927" y="0"/>
                    </a:cubicBezTo>
                    <a:lnTo>
                      <a:pt x="30120" y="0"/>
                    </a:lnTo>
                    <a:cubicBezTo>
                      <a:pt x="13554" y="0"/>
                      <a:pt x="0" y="13037"/>
                      <a:pt x="0" y="28972"/>
                    </a:cubicBezTo>
                    <a:lnTo>
                      <a:pt x="0" y="333176"/>
                    </a:lnTo>
                    <a:lnTo>
                      <a:pt x="512047" y="333176"/>
                    </a:lnTo>
                    <a:lnTo>
                      <a:pt x="512047" y="28972"/>
                    </a:lnTo>
                    <a:close/>
                  </a:path>
                </a:pathLst>
              </a:custGeom>
              <a:grp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78A2E76-F5D6-41DF-F425-EE3CEB7E5055}"/>
                  </a:ext>
                </a:extLst>
              </p:cNvPr>
              <p:cNvSpPr/>
              <p:nvPr/>
            </p:nvSpPr>
            <p:spPr>
              <a:xfrm>
                <a:off x="3204214" y="4666833"/>
                <a:ext cx="692769" cy="43457"/>
              </a:xfrm>
              <a:custGeom>
                <a:avLst/>
                <a:gdLst>
                  <a:gd name="connsiteX0" fmla="*/ 391565 w 692769"/>
                  <a:gd name="connsiteY0" fmla="*/ 0 h 43457"/>
                  <a:gd name="connsiteX1" fmla="*/ 391565 w 692769"/>
                  <a:gd name="connsiteY1" fmla="*/ 7243 h 43457"/>
                  <a:gd name="connsiteX2" fmla="*/ 384035 w 692769"/>
                  <a:gd name="connsiteY2" fmla="*/ 14486 h 43457"/>
                  <a:gd name="connsiteX3" fmla="*/ 308734 w 692769"/>
                  <a:gd name="connsiteY3" fmla="*/ 14486 h 43457"/>
                  <a:gd name="connsiteX4" fmla="*/ 301204 w 692769"/>
                  <a:gd name="connsiteY4" fmla="*/ 7243 h 43457"/>
                  <a:gd name="connsiteX5" fmla="*/ 301204 w 692769"/>
                  <a:gd name="connsiteY5" fmla="*/ 0 h 43457"/>
                  <a:gd name="connsiteX6" fmla="*/ 0 w 692769"/>
                  <a:gd name="connsiteY6" fmla="*/ 0 h 43457"/>
                  <a:gd name="connsiteX7" fmla="*/ 0 w 692769"/>
                  <a:gd name="connsiteY7" fmla="*/ 14486 h 43457"/>
                  <a:gd name="connsiteX8" fmla="*/ 30120 w 692769"/>
                  <a:gd name="connsiteY8" fmla="*/ 43458 h 43457"/>
                  <a:gd name="connsiteX9" fmla="*/ 662649 w 692769"/>
                  <a:gd name="connsiteY9" fmla="*/ 43458 h 43457"/>
                  <a:gd name="connsiteX10" fmla="*/ 692770 w 692769"/>
                  <a:gd name="connsiteY10" fmla="*/ 14486 h 43457"/>
                  <a:gd name="connsiteX11" fmla="*/ 692770 w 692769"/>
                  <a:gd name="connsiteY11" fmla="*/ 0 h 43457"/>
                  <a:gd name="connsiteX12" fmla="*/ 391565 w 692769"/>
                  <a:gd name="connsiteY12" fmla="*/ 0 h 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769" h="43457">
                    <a:moveTo>
                      <a:pt x="391565" y="0"/>
                    </a:moveTo>
                    <a:lnTo>
                      <a:pt x="391565" y="7243"/>
                    </a:lnTo>
                    <a:cubicBezTo>
                      <a:pt x="391565" y="11589"/>
                      <a:pt x="388553" y="14486"/>
                      <a:pt x="384035" y="14486"/>
                    </a:cubicBezTo>
                    <a:lnTo>
                      <a:pt x="308734" y="14486"/>
                    </a:lnTo>
                    <a:cubicBezTo>
                      <a:pt x="304216" y="14486"/>
                      <a:pt x="301204" y="11589"/>
                      <a:pt x="301204" y="7243"/>
                    </a:cubicBezTo>
                    <a:lnTo>
                      <a:pt x="301204" y="0"/>
                    </a:lnTo>
                    <a:lnTo>
                      <a:pt x="0" y="0"/>
                    </a:lnTo>
                    <a:lnTo>
                      <a:pt x="0" y="14486"/>
                    </a:lnTo>
                    <a:cubicBezTo>
                      <a:pt x="0" y="30420"/>
                      <a:pt x="13554" y="43458"/>
                      <a:pt x="30120" y="43458"/>
                    </a:cubicBezTo>
                    <a:lnTo>
                      <a:pt x="662649" y="43458"/>
                    </a:lnTo>
                    <a:cubicBezTo>
                      <a:pt x="679215" y="43458"/>
                      <a:pt x="692770" y="30420"/>
                      <a:pt x="692770" y="14486"/>
                    </a:cubicBezTo>
                    <a:lnTo>
                      <a:pt x="692770" y="0"/>
                    </a:lnTo>
                    <a:lnTo>
                      <a:pt x="391565" y="0"/>
                    </a:lnTo>
                    <a:close/>
                  </a:path>
                </a:pathLst>
              </a:custGeom>
              <a:grp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 name="Rounded Rectangle 95">
              <a:extLst>
                <a:ext uri="{FF2B5EF4-FFF2-40B4-BE49-F238E27FC236}">
                  <a16:creationId xmlns:a16="http://schemas.microsoft.com/office/drawing/2014/main" id="{EC03E951-A7B4-AAAF-B0DD-6659A23E8C92}"/>
                </a:ext>
              </a:extLst>
            </p:cNvPr>
            <p:cNvSpPr/>
            <p:nvPr/>
          </p:nvSpPr>
          <p:spPr bwMode="auto">
            <a:xfrm>
              <a:off x="4198737" y="3919891"/>
              <a:ext cx="1418292" cy="625540"/>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Mac Catalyst</a:t>
              </a:r>
            </a:p>
          </p:txBody>
        </p:sp>
      </p:grpSp>
      <p:grpSp>
        <p:nvGrpSpPr>
          <p:cNvPr id="63" name="Group 62">
            <a:extLst>
              <a:ext uri="{FF2B5EF4-FFF2-40B4-BE49-F238E27FC236}">
                <a16:creationId xmlns:a16="http://schemas.microsoft.com/office/drawing/2014/main" id="{AE225A2A-7833-D79D-5E7C-85BEF6B2606C}"/>
              </a:ext>
            </a:extLst>
          </p:cNvPr>
          <p:cNvGrpSpPr/>
          <p:nvPr/>
        </p:nvGrpSpPr>
        <p:grpSpPr>
          <a:xfrm>
            <a:off x="6857010" y="3222177"/>
            <a:ext cx="1079847" cy="1347893"/>
            <a:chOff x="6744195" y="3197538"/>
            <a:chExt cx="1079847" cy="1347893"/>
          </a:xfrm>
        </p:grpSpPr>
        <p:sp>
          <p:nvSpPr>
            <p:cNvPr id="29" name="TextBox 4">
              <a:extLst>
                <a:ext uri="{FF2B5EF4-FFF2-40B4-BE49-F238E27FC236}">
                  <a16:creationId xmlns:a16="http://schemas.microsoft.com/office/drawing/2014/main" id="{1A45007D-DA33-F8FA-BB3D-BB7194D1212B}"/>
                </a:ext>
              </a:extLst>
            </p:cNvPr>
            <p:cNvSpPr txBox="1"/>
            <p:nvPr/>
          </p:nvSpPr>
          <p:spPr>
            <a:xfrm>
              <a:off x="7085987" y="3392174"/>
              <a:ext cx="396262" cy="25391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sp>
          <p:nvSpPr>
            <p:cNvPr id="30" name="Graphic 91" descr="Smart Phone with solid fill">
              <a:extLst>
                <a:ext uri="{FF2B5EF4-FFF2-40B4-BE49-F238E27FC236}">
                  <a16:creationId xmlns:a16="http://schemas.microsoft.com/office/drawing/2014/main" id="{82A93576-3B14-04ED-0ABF-F4D52F05031D}"/>
                </a:ext>
              </a:extLst>
            </p:cNvPr>
            <p:cNvSpPr/>
            <p:nvPr/>
          </p:nvSpPr>
          <p:spPr>
            <a:xfrm>
              <a:off x="7103421" y="3197538"/>
              <a:ext cx="361394" cy="637289"/>
            </a:xfrm>
            <a:custGeom>
              <a:avLst/>
              <a:gdLst>
                <a:gd name="connsiteX0" fmla="*/ 316264 w 361445"/>
                <a:gd name="connsiteY0" fmla="*/ 550464 h 637379"/>
                <a:gd name="connsiteX1" fmla="*/ 45181 w 361445"/>
                <a:gd name="connsiteY1" fmla="*/ 550464 h 637379"/>
                <a:gd name="connsiteX2" fmla="*/ 45181 w 361445"/>
                <a:gd name="connsiteY2" fmla="*/ 86915 h 637379"/>
                <a:gd name="connsiteX3" fmla="*/ 316264 w 361445"/>
                <a:gd name="connsiteY3" fmla="*/ 86915 h 637379"/>
                <a:gd name="connsiteX4" fmla="*/ 316264 w 361445"/>
                <a:gd name="connsiteY4" fmla="*/ 550464 h 637379"/>
                <a:gd name="connsiteX5" fmla="*/ 150602 w 361445"/>
                <a:gd name="connsiteY5" fmla="*/ 28972 h 637379"/>
                <a:gd name="connsiteX6" fmla="*/ 210843 w 361445"/>
                <a:gd name="connsiteY6" fmla="*/ 28972 h 637379"/>
                <a:gd name="connsiteX7" fmla="*/ 225903 w 361445"/>
                <a:gd name="connsiteY7" fmla="*/ 43458 h 637379"/>
                <a:gd name="connsiteX8" fmla="*/ 210843 w 361445"/>
                <a:gd name="connsiteY8" fmla="*/ 57944 h 637379"/>
                <a:gd name="connsiteX9" fmla="*/ 150602 w 361445"/>
                <a:gd name="connsiteY9" fmla="*/ 57944 h 637379"/>
                <a:gd name="connsiteX10" fmla="*/ 135542 w 361445"/>
                <a:gd name="connsiteY10" fmla="*/ 43458 h 637379"/>
                <a:gd name="connsiteX11" fmla="*/ 150602 w 361445"/>
                <a:gd name="connsiteY11" fmla="*/ 28972 h 637379"/>
                <a:gd name="connsiteX12" fmla="*/ 346385 w 361445"/>
                <a:gd name="connsiteY12" fmla="*/ 0 h 637379"/>
                <a:gd name="connsiteX13" fmla="*/ 15060 w 361445"/>
                <a:gd name="connsiteY13" fmla="*/ 0 h 637379"/>
                <a:gd name="connsiteX14" fmla="*/ 0 w 361445"/>
                <a:gd name="connsiteY14" fmla="*/ 14486 h 637379"/>
                <a:gd name="connsiteX15" fmla="*/ 0 w 361445"/>
                <a:gd name="connsiteY15" fmla="*/ 622894 h 637379"/>
                <a:gd name="connsiteX16" fmla="*/ 15060 w 361445"/>
                <a:gd name="connsiteY16" fmla="*/ 637379 h 637379"/>
                <a:gd name="connsiteX17" fmla="*/ 346385 w 361445"/>
                <a:gd name="connsiteY17" fmla="*/ 637379 h 637379"/>
                <a:gd name="connsiteX18" fmla="*/ 361445 w 361445"/>
                <a:gd name="connsiteY18" fmla="*/ 622894 h 637379"/>
                <a:gd name="connsiteX19" fmla="*/ 361445 w 361445"/>
                <a:gd name="connsiteY19" fmla="*/ 14486 h 637379"/>
                <a:gd name="connsiteX20" fmla="*/ 346385 w 361445"/>
                <a:gd name="connsiteY20" fmla="*/ 0 h 63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445" h="637379">
                  <a:moveTo>
                    <a:pt x="316264" y="550464"/>
                  </a:moveTo>
                  <a:lnTo>
                    <a:pt x="45181" y="550464"/>
                  </a:lnTo>
                  <a:lnTo>
                    <a:pt x="45181" y="86915"/>
                  </a:lnTo>
                  <a:lnTo>
                    <a:pt x="316264" y="86915"/>
                  </a:lnTo>
                  <a:lnTo>
                    <a:pt x="316264" y="550464"/>
                  </a:lnTo>
                  <a:close/>
                  <a:moveTo>
                    <a:pt x="150602" y="28972"/>
                  </a:moveTo>
                  <a:lnTo>
                    <a:pt x="210843" y="28972"/>
                  </a:lnTo>
                  <a:cubicBezTo>
                    <a:pt x="219126" y="28972"/>
                    <a:pt x="225903" y="35490"/>
                    <a:pt x="225903" y="43458"/>
                  </a:cubicBezTo>
                  <a:cubicBezTo>
                    <a:pt x="225903" y="51425"/>
                    <a:pt x="219126" y="57944"/>
                    <a:pt x="210843" y="57944"/>
                  </a:cubicBezTo>
                  <a:lnTo>
                    <a:pt x="150602" y="57944"/>
                  </a:lnTo>
                  <a:cubicBezTo>
                    <a:pt x="142319" y="57944"/>
                    <a:pt x="135542" y="51425"/>
                    <a:pt x="135542" y="43458"/>
                  </a:cubicBezTo>
                  <a:cubicBezTo>
                    <a:pt x="135542" y="35490"/>
                    <a:pt x="142319" y="28972"/>
                    <a:pt x="150602" y="28972"/>
                  </a:cubicBezTo>
                  <a:close/>
                  <a:moveTo>
                    <a:pt x="346385" y="0"/>
                  </a:moveTo>
                  <a:lnTo>
                    <a:pt x="15060" y="0"/>
                  </a:lnTo>
                  <a:cubicBezTo>
                    <a:pt x="6777" y="0"/>
                    <a:pt x="0" y="6519"/>
                    <a:pt x="0" y="14486"/>
                  </a:cubicBezTo>
                  <a:lnTo>
                    <a:pt x="0" y="622894"/>
                  </a:lnTo>
                  <a:cubicBezTo>
                    <a:pt x="0" y="630861"/>
                    <a:pt x="6777" y="637379"/>
                    <a:pt x="15060" y="637379"/>
                  </a:cubicBezTo>
                  <a:lnTo>
                    <a:pt x="346385" y="637379"/>
                  </a:lnTo>
                  <a:cubicBezTo>
                    <a:pt x="354668" y="637379"/>
                    <a:pt x="361445" y="630861"/>
                    <a:pt x="361445" y="622894"/>
                  </a:cubicBezTo>
                  <a:lnTo>
                    <a:pt x="361445" y="14486"/>
                  </a:lnTo>
                  <a:cubicBezTo>
                    <a:pt x="361445" y="6519"/>
                    <a:pt x="354668" y="0"/>
                    <a:pt x="346385" y="0"/>
                  </a:cubicBezTo>
                  <a:close/>
                </a:path>
              </a:pathLst>
            </a:custGeom>
            <a:solidFill>
              <a:schemeClr val="tx1"/>
            </a:solid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Rounded Rectangle 93">
              <a:extLst>
                <a:ext uri="{FF2B5EF4-FFF2-40B4-BE49-F238E27FC236}">
                  <a16:creationId xmlns:a16="http://schemas.microsoft.com/office/drawing/2014/main" id="{8FE93C8C-B953-B969-FF80-D4BD7C608FE4}"/>
                </a:ext>
              </a:extLst>
            </p:cNvPr>
            <p:cNvSpPr/>
            <p:nvPr/>
          </p:nvSpPr>
          <p:spPr bwMode="auto">
            <a:xfrm>
              <a:off x="6744195" y="3909366"/>
              <a:ext cx="1079847" cy="636065"/>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iOS</a:t>
              </a:r>
            </a:p>
          </p:txBody>
        </p:sp>
      </p:grpSp>
      <p:grpSp>
        <p:nvGrpSpPr>
          <p:cNvPr id="64" name="Group 63">
            <a:extLst>
              <a:ext uri="{FF2B5EF4-FFF2-40B4-BE49-F238E27FC236}">
                <a16:creationId xmlns:a16="http://schemas.microsoft.com/office/drawing/2014/main" id="{D73F386F-EF15-23EE-1AE7-179EDB7F6C1D}"/>
              </a:ext>
            </a:extLst>
          </p:cNvPr>
          <p:cNvGrpSpPr/>
          <p:nvPr/>
        </p:nvGrpSpPr>
        <p:grpSpPr>
          <a:xfrm>
            <a:off x="9120430" y="3221114"/>
            <a:ext cx="1079847" cy="1348956"/>
            <a:chOff x="9120430" y="3196475"/>
            <a:chExt cx="1079847" cy="1348956"/>
          </a:xfrm>
        </p:grpSpPr>
        <p:grpSp>
          <p:nvGrpSpPr>
            <p:cNvPr id="44" name="Graphic 8" descr="Smart Phone outline">
              <a:extLst>
                <a:ext uri="{FF2B5EF4-FFF2-40B4-BE49-F238E27FC236}">
                  <a16:creationId xmlns:a16="http://schemas.microsoft.com/office/drawing/2014/main" id="{4ABCA2C6-AEFB-73CC-A08C-94892546BE3E}"/>
                </a:ext>
              </a:extLst>
            </p:cNvPr>
            <p:cNvGrpSpPr/>
            <p:nvPr/>
          </p:nvGrpSpPr>
          <p:grpSpPr>
            <a:xfrm>
              <a:off x="9469369" y="3196475"/>
              <a:ext cx="381969" cy="649829"/>
              <a:chOff x="5505634" y="4735657"/>
              <a:chExt cx="381969" cy="649829"/>
            </a:xfrm>
            <a:solidFill>
              <a:schemeClr val="tx1"/>
            </a:solidFill>
          </p:grpSpPr>
          <p:sp>
            <p:nvSpPr>
              <p:cNvPr id="45" name="Freeform: Shape 44">
                <a:extLst>
                  <a:ext uri="{FF2B5EF4-FFF2-40B4-BE49-F238E27FC236}">
                    <a16:creationId xmlns:a16="http://schemas.microsoft.com/office/drawing/2014/main" id="{97A61B10-25B7-509B-780B-11492C1EDEE8}"/>
                  </a:ext>
                </a:extLst>
              </p:cNvPr>
              <p:cNvSpPr/>
              <p:nvPr/>
            </p:nvSpPr>
            <p:spPr>
              <a:xfrm>
                <a:off x="5543831" y="4809480"/>
                <a:ext cx="305575" cy="502161"/>
              </a:xfrm>
              <a:custGeom>
                <a:avLst/>
                <a:gdLst>
                  <a:gd name="connsiteX0" fmla="*/ 15279 w 305575"/>
                  <a:gd name="connsiteY0" fmla="*/ 0 h 502161"/>
                  <a:gd name="connsiteX1" fmla="*/ 0 w 305575"/>
                  <a:gd name="connsiteY1" fmla="*/ 0 h 502161"/>
                  <a:gd name="connsiteX2" fmla="*/ 0 w 305575"/>
                  <a:gd name="connsiteY2" fmla="*/ 502161 h 502161"/>
                  <a:gd name="connsiteX3" fmla="*/ 305576 w 305575"/>
                  <a:gd name="connsiteY3" fmla="*/ 502161 h 502161"/>
                  <a:gd name="connsiteX4" fmla="*/ 305576 w 305575"/>
                  <a:gd name="connsiteY4" fmla="*/ 0 h 502161"/>
                  <a:gd name="connsiteX5" fmla="*/ 15279 w 305575"/>
                  <a:gd name="connsiteY5" fmla="*/ 0 h 502161"/>
                  <a:gd name="connsiteX6" fmla="*/ 290297 w 305575"/>
                  <a:gd name="connsiteY6" fmla="*/ 487396 h 502161"/>
                  <a:gd name="connsiteX7" fmla="*/ 15279 w 305575"/>
                  <a:gd name="connsiteY7" fmla="*/ 487396 h 502161"/>
                  <a:gd name="connsiteX8" fmla="*/ 15279 w 305575"/>
                  <a:gd name="connsiteY8" fmla="*/ 14765 h 502161"/>
                  <a:gd name="connsiteX9" fmla="*/ 290297 w 305575"/>
                  <a:gd name="connsiteY9" fmla="*/ 14765 h 50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75" h="502161">
                    <a:moveTo>
                      <a:pt x="15279" y="0"/>
                    </a:moveTo>
                    <a:lnTo>
                      <a:pt x="0" y="0"/>
                    </a:lnTo>
                    <a:lnTo>
                      <a:pt x="0" y="502161"/>
                    </a:lnTo>
                    <a:lnTo>
                      <a:pt x="305576" y="502161"/>
                    </a:lnTo>
                    <a:lnTo>
                      <a:pt x="305576" y="0"/>
                    </a:lnTo>
                    <a:lnTo>
                      <a:pt x="15279" y="0"/>
                    </a:lnTo>
                    <a:close/>
                    <a:moveTo>
                      <a:pt x="290297" y="487396"/>
                    </a:moveTo>
                    <a:lnTo>
                      <a:pt x="15279" y="487396"/>
                    </a:lnTo>
                    <a:lnTo>
                      <a:pt x="15279" y="14765"/>
                    </a:lnTo>
                    <a:lnTo>
                      <a:pt x="290297" y="14765"/>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AD237996-0D30-8F38-1C97-4855FED0BC15}"/>
                  </a:ext>
                </a:extLst>
              </p:cNvPr>
              <p:cNvSpPr/>
              <p:nvPr/>
            </p:nvSpPr>
            <p:spPr>
              <a:xfrm>
                <a:off x="5505634" y="4735657"/>
                <a:ext cx="381969" cy="649829"/>
              </a:xfrm>
              <a:custGeom>
                <a:avLst/>
                <a:gdLst>
                  <a:gd name="connsiteX0" fmla="*/ 366691 w 381969"/>
                  <a:gd name="connsiteY0" fmla="*/ 0 h 649829"/>
                  <a:gd name="connsiteX1" fmla="*/ 15279 w 381969"/>
                  <a:gd name="connsiteY1" fmla="*/ 0 h 649829"/>
                  <a:gd name="connsiteX2" fmla="*/ 0 w 381969"/>
                  <a:gd name="connsiteY2" fmla="*/ 14765 h 649829"/>
                  <a:gd name="connsiteX3" fmla="*/ 0 w 381969"/>
                  <a:gd name="connsiteY3" fmla="*/ 635065 h 649829"/>
                  <a:gd name="connsiteX4" fmla="*/ 15279 w 381969"/>
                  <a:gd name="connsiteY4" fmla="*/ 649830 h 649829"/>
                  <a:gd name="connsiteX5" fmla="*/ 366691 w 381969"/>
                  <a:gd name="connsiteY5" fmla="*/ 649830 h 649829"/>
                  <a:gd name="connsiteX6" fmla="*/ 381970 w 381969"/>
                  <a:gd name="connsiteY6" fmla="*/ 635065 h 649829"/>
                  <a:gd name="connsiteX7" fmla="*/ 381970 w 381969"/>
                  <a:gd name="connsiteY7" fmla="*/ 14765 h 649829"/>
                  <a:gd name="connsiteX8" fmla="*/ 366691 w 381969"/>
                  <a:gd name="connsiteY8" fmla="*/ 0 h 649829"/>
                  <a:gd name="connsiteX9" fmla="*/ 366691 w 381969"/>
                  <a:gd name="connsiteY9" fmla="*/ 635065 h 649829"/>
                  <a:gd name="connsiteX10" fmla="*/ 15279 w 381969"/>
                  <a:gd name="connsiteY10" fmla="*/ 635065 h 649829"/>
                  <a:gd name="connsiteX11" fmla="*/ 15279 w 381969"/>
                  <a:gd name="connsiteY11" fmla="*/ 14765 h 649829"/>
                  <a:gd name="connsiteX12" fmla="*/ 366691 w 381969"/>
                  <a:gd name="connsiteY12" fmla="*/ 14765 h 64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969" h="649829">
                    <a:moveTo>
                      <a:pt x="366691" y="0"/>
                    </a:moveTo>
                    <a:lnTo>
                      <a:pt x="15279" y="0"/>
                    </a:lnTo>
                    <a:cubicBezTo>
                      <a:pt x="6851" y="24"/>
                      <a:pt x="25" y="6620"/>
                      <a:pt x="0" y="14765"/>
                    </a:cubicBezTo>
                    <a:lnTo>
                      <a:pt x="0" y="635065"/>
                    </a:lnTo>
                    <a:cubicBezTo>
                      <a:pt x="29" y="643208"/>
                      <a:pt x="6853" y="649802"/>
                      <a:pt x="15279" y="649830"/>
                    </a:cubicBezTo>
                    <a:lnTo>
                      <a:pt x="366691" y="649830"/>
                    </a:lnTo>
                    <a:cubicBezTo>
                      <a:pt x="375115" y="649797"/>
                      <a:pt x="381936" y="643206"/>
                      <a:pt x="381970" y="635065"/>
                    </a:cubicBezTo>
                    <a:lnTo>
                      <a:pt x="381970" y="14765"/>
                    </a:lnTo>
                    <a:cubicBezTo>
                      <a:pt x="381941" y="6622"/>
                      <a:pt x="375117" y="28"/>
                      <a:pt x="366691" y="0"/>
                    </a:cubicBezTo>
                    <a:close/>
                    <a:moveTo>
                      <a:pt x="366691" y="635065"/>
                    </a:moveTo>
                    <a:lnTo>
                      <a:pt x="15279" y="635065"/>
                    </a:lnTo>
                    <a:lnTo>
                      <a:pt x="15279" y="14765"/>
                    </a:lnTo>
                    <a:lnTo>
                      <a:pt x="366691" y="14765"/>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FD9C9358-EB59-8E39-AC9A-54B0C62D9CAB}"/>
                  </a:ext>
                </a:extLst>
              </p:cNvPr>
              <p:cNvSpPr/>
              <p:nvPr/>
            </p:nvSpPr>
            <p:spPr>
              <a:xfrm>
                <a:off x="5658422" y="4772569"/>
                <a:ext cx="84033" cy="14764"/>
              </a:xfrm>
              <a:custGeom>
                <a:avLst/>
                <a:gdLst>
                  <a:gd name="connsiteX0" fmla="*/ 7639 w 84033"/>
                  <a:gd name="connsiteY0" fmla="*/ 14765 h 14764"/>
                  <a:gd name="connsiteX1" fmla="*/ 76394 w 84033"/>
                  <a:gd name="connsiteY1" fmla="*/ 14765 h 14764"/>
                  <a:gd name="connsiteX2" fmla="*/ 84033 w 84033"/>
                  <a:gd name="connsiteY2" fmla="*/ 7382 h 14764"/>
                  <a:gd name="connsiteX3" fmla="*/ 76394 w 84033"/>
                  <a:gd name="connsiteY3" fmla="*/ 0 h 14764"/>
                  <a:gd name="connsiteX4" fmla="*/ 7639 w 84033"/>
                  <a:gd name="connsiteY4" fmla="*/ 0 h 14764"/>
                  <a:gd name="connsiteX5" fmla="*/ 0 w 84033"/>
                  <a:gd name="connsiteY5" fmla="*/ 7382 h 14764"/>
                  <a:gd name="connsiteX6" fmla="*/ 7639 w 84033"/>
                  <a:gd name="connsiteY6" fmla="*/ 14765 h 1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33" h="14764">
                    <a:moveTo>
                      <a:pt x="7639" y="14765"/>
                    </a:moveTo>
                    <a:lnTo>
                      <a:pt x="76394" y="14765"/>
                    </a:lnTo>
                    <a:cubicBezTo>
                      <a:pt x="80613" y="14765"/>
                      <a:pt x="84033" y="11460"/>
                      <a:pt x="84033" y="7382"/>
                    </a:cubicBezTo>
                    <a:cubicBezTo>
                      <a:pt x="84033" y="3305"/>
                      <a:pt x="80613" y="0"/>
                      <a:pt x="76394" y="0"/>
                    </a:cubicBezTo>
                    <a:lnTo>
                      <a:pt x="7639" y="0"/>
                    </a:lnTo>
                    <a:cubicBezTo>
                      <a:pt x="3420" y="0"/>
                      <a:pt x="0" y="3305"/>
                      <a:pt x="0" y="7382"/>
                    </a:cubicBezTo>
                    <a:cubicBezTo>
                      <a:pt x="0" y="11460"/>
                      <a:pt x="3420" y="14765"/>
                      <a:pt x="7639" y="14765"/>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grpSp>
        <p:sp>
          <p:nvSpPr>
            <p:cNvPr id="19" name="Rounded Rectangle 96">
              <a:extLst>
                <a:ext uri="{FF2B5EF4-FFF2-40B4-BE49-F238E27FC236}">
                  <a16:creationId xmlns:a16="http://schemas.microsoft.com/office/drawing/2014/main" id="{032B493C-4C28-B707-B0ED-927598049ABA}"/>
                </a:ext>
              </a:extLst>
            </p:cNvPr>
            <p:cNvSpPr/>
            <p:nvPr/>
          </p:nvSpPr>
          <p:spPr bwMode="auto">
            <a:xfrm>
              <a:off x="9120430" y="3909366"/>
              <a:ext cx="1079847" cy="636065"/>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Android</a:t>
              </a:r>
            </a:p>
          </p:txBody>
        </p:sp>
        <p:sp>
          <p:nvSpPr>
            <p:cNvPr id="51" name="Freeform 5">
              <a:extLst>
                <a:ext uri="{FF2B5EF4-FFF2-40B4-BE49-F238E27FC236}">
                  <a16:creationId xmlns:a16="http://schemas.microsoft.com/office/drawing/2014/main" id="{133A7080-CBCF-987F-C9EC-4C99D7216FC8}"/>
                </a:ext>
              </a:extLst>
            </p:cNvPr>
            <p:cNvSpPr>
              <a:spLocks noEditPoints="1"/>
            </p:cNvSpPr>
            <p:nvPr/>
          </p:nvSpPr>
          <p:spPr bwMode="auto">
            <a:xfrm>
              <a:off x="9543672" y="3383656"/>
              <a:ext cx="233362" cy="276225"/>
            </a:xfrm>
            <a:custGeom>
              <a:avLst/>
              <a:gdLst>
                <a:gd name="T0" fmla="*/ 91 w 1248"/>
                <a:gd name="T1" fmla="*/ 479 h 1476"/>
                <a:gd name="T2" fmla="*/ 0 w 1248"/>
                <a:gd name="T3" fmla="*/ 570 h 1476"/>
                <a:gd name="T4" fmla="*/ 0 w 1248"/>
                <a:gd name="T5" fmla="*/ 950 h 1476"/>
                <a:gd name="T6" fmla="*/ 91 w 1248"/>
                <a:gd name="T7" fmla="*/ 1041 h 1476"/>
                <a:gd name="T8" fmla="*/ 182 w 1248"/>
                <a:gd name="T9" fmla="*/ 950 h 1476"/>
                <a:gd name="T10" fmla="*/ 182 w 1248"/>
                <a:gd name="T11" fmla="*/ 570 h 1476"/>
                <a:gd name="T12" fmla="*/ 91 w 1248"/>
                <a:gd name="T13" fmla="*/ 479 h 1476"/>
                <a:gd name="T14" fmla="*/ 825 w 1248"/>
                <a:gd name="T15" fmla="*/ 137 h 1476"/>
                <a:gd name="T16" fmla="*/ 888 w 1248"/>
                <a:gd name="T17" fmla="*/ 21 h 1476"/>
                <a:gd name="T18" fmla="*/ 883 w 1248"/>
                <a:gd name="T19" fmla="*/ 4 h 1476"/>
                <a:gd name="T20" fmla="*/ 866 w 1248"/>
                <a:gd name="T21" fmla="*/ 9 h 1476"/>
                <a:gd name="T22" fmla="*/ 802 w 1248"/>
                <a:gd name="T23" fmla="*/ 126 h 1476"/>
                <a:gd name="T24" fmla="*/ 624 w 1248"/>
                <a:gd name="T25" fmla="*/ 88 h 1476"/>
                <a:gd name="T26" fmla="*/ 446 w 1248"/>
                <a:gd name="T27" fmla="*/ 126 h 1476"/>
                <a:gd name="T28" fmla="*/ 382 w 1248"/>
                <a:gd name="T29" fmla="*/ 9 h 1476"/>
                <a:gd name="T30" fmla="*/ 365 w 1248"/>
                <a:gd name="T31" fmla="*/ 4 h 1476"/>
                <a:gd name="T32" fmla="*/ 360 w 1248"/>
                <a:gd name="T33" fmla="*/ 21 h 1476"/>
                <a:gd name="T34" fmla="*/ 423 w 1248"/>
                <a:gd name="T35" fmla="*/ 137 h 1476"/>
                <a:gd name="T36" fmla="*/ 214 w 1248"/>
                <a:gd name="T37" fmla="*/ 464 h 1476"/>
                <a:gd name="T38" fmla="*/ 1033 w 1248"/>
                <a:gd name="T39" fmla="*/ 464 h 1476"/>
                <a:gd name="T40" fmla="*/ 825 w 1248"/>
                <a:gd name="T41" fmla="*/ 137 h 1476"/>
                <a:gd name="T42" fmla="*/ 437 w 1248"/>
                <a:gd name="T43" fmla="*/ 316 h 1476"/>
                <a:gd name="T44" fmla="*/ 403 w 1248"/>
                <a:gd name="T45" fmla="*/ 281 h 1476"/>
                <a:gd name="T46" fmla="*/ 437 w 1248"/>
                <a:gd name="T47" fmla="*/ 247 h 1476"/>
                <a:gd name="T48" fmla="*/ 472 w 1248"/>
                <a:gd name="T49" fmla="*/ 281 h 1476"/>
                <a:gd name="T50" fmla="*/ 437 w 1248"/>
                <a:gd name="T51" fmla="*/ 316 h 1476"/>
                <a:gd name="T52" fmla="*/ 810 w 1248"/>
                <a:gd name="T53" fmla="*/ 316 h 1476"/>
                <a:gd name="T54" fmla="*/ 776 w 1248"/>
                <a:gd name="T55" fmla="*/ 281 h 1476"/>
                <a:gd name="T56" fmla="*/ 810 w 1248"/>
                <a:gd name="T57" fmla="*/ 247 h 1476"/>
                <a:gd name="T58" fmla="*/ 845 w 1248"/>
                <a:gd name="T59" fmla="*/ 281 h 1476"/>
                <a:gd name="T60" fmla="*/ 810 w 1248"/>
                <a:gd name="T61" fmla="*/ 316 h 1476"/>
                <a:gd name="T62" fmla="*/ 217 w 1248"/>
                <a:gd name="T63" fmla="*/ 496 h 1476"/>
                <a:gd name="T64" fmla="*/ 218 w 1248"/>
                <a:gd name="T65" fmla="*/ 1086 h 1476"/>
                <a:gd name="T66" fmla="*/ 315 w 1248"/>
                <a:gd name="T67" fmla="*/ 1183 h 1476"/>
                <a:gd name="T68" fmla="*/ 381 w 1248"/>
                <a:gd name="T69" fmla="*/ 1183 h 1476"/>
                <a:gd name="T70" fmla="*/ 381 w 1248"/>
                <a:gd name="T71" fmla="*/ 1385 h 1476"/>
                <a:gd name="T72" fmla="*/ 472 w 1248"/>
                <a:gd name="T73" fmla="*/ 1476 h 1476"/>
                <a:gd name="T74" fmla="*/ 563 w 1248"/>
                <a:gd name="T75" fmla="*/ 1385 h 1476"/>
                <a:gd name="T76" fmla="*/ 563 w 1248"/>
                <a:gd name="T77" fmla="*/ 1183 h 1476"/>
                <a:gd name="T78" fmla="*/ 685 w 1248"/>
                <a:gd name="T79" fmla="*/ 1183 h 1476"/>
                <a:gd name="T80" fmla="*/ 685 w 1248"/>
                <a:gd name="T81" fmla="*/ 1385 h 1476"/>
                <a:gd name="T82" fmla="*/ 776 w 1248"/>
                <a:gd name="T83" fmla="*/ 1476 h 1476"/>
                <a:gd name="T84" fmla="*/ 867 w 1248"/>
                <a:gd name="T85" fmla="*/ 1385 h 1476"/>
                <a:gd name="T86" fmla="*/ 867 w 1248"/>
                <a:gd name="T87" fmla="*/ 1183 h 1476"/>
                <a:gd name="T88" fmla="*/ 934 w 1248"/>
                <a:gd name="T89" fmla="*/ 1183 h 1476"/>
                <a:gd name="T90" fmla="*/ 1031 w 1248"/>
                <a:gd name="T91" fmla="*/ 1086 h 1476"/>
                <a:gd name="T92" fmla="*/ 1031 w 1248"/>
                <a:gd name="T93" fmla="*/ 496 h 1476"/>
                <a:gd name="T94" fmla="*/ 217 w 1248"/>
                <a:gd name="T95" fmla="*/ 496 h 1476"/>
                <a:gd name="T96" fmla="*/ 1248 w 1248"/>
                <a:gd name="T97" fmla="*/ 569 h 1476"/>
                <a:gd name="T98" fmla="*/ 1157 w 1248"/>
                <a:gd name="T99" fmla="*/ 479 h 1476"/>
                <a:gd name="T100" fmla="*/ 1066 w 1248"/>
                <a:gd name="T101" fmla="*/ 570 h 1476"/>
                <a:gd name="T102" fmla="*/ 1066 w 1248"/>
                <a:gd name="T103" fmla="*/ 950 h 1476"/>
                <a:gd name="T104" fmla="*/ 1157 w 1248"/>
                <a:gd name="T105" fmla="*/ 1041 h 1476"/>
                <a:gd name="T106" fmla="*/ 1248 w 1248"/>
                <a:gd name="T107" fmla="*/ 950 h 1476"/>
                <a:gd name="T108" fmla="*/ 1248 w 1248"/>
                <a:gd name="T109" fmla="*/ 569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8" h="1476">
                  <a:moveTo>
                    <a:pt x="91" y="479"/>
                  </a:moveTo>
                  <a:cubicBezTo>
                    <a:pt x="41" y="479"/>
                    <a:pt x="0" y="519"/>
                    <a:pt x="0" y="570"/>
                  </a:cubicBezTo>
                  <a:cubicBezTo>
                    <a:pt x="0" y="950"/>
                    <a:pt x="0" y="950"/>
                    <a:pt x="0" y="950"/>
                  </a:cubicBezTo>
                  <a:cubicBezTo>
                    <a:pt x="0" y="1001"/>
                    <a:pt x="41" y="1041"/>
                    <a:pt x="91" y="1041"/>
                  </a:cubicBezTo>
                  <a:cubicBezTo>
                    <a:pt x="142" y="1041"/>
                    <a:pt x="182" y="1001"/>
                    <a:pt x="182" y="950"/>
                  </a:cubicBezTo>
                  <a:cubicBezTo>
                    <a:pt x="182" y="570"/>
                    <a:pt x="182" y="570"/>
                    <a:pt x="182" y="570"/>
                  </a:cubicBezTo>
                  <a:cubicBezTo>
                    <a:pt x="182" y="519"/>
                    <a:pt x="141" y="479"/>
                    <a:pt x="91" y="479"/>
                  </a:cubicBezTo>
                  <a:moveTo>
                    <a:pt x="825" y="137"/>
                  </a:moveTo>
                  <a:cubicBezTo>
                    <a:pt x="888" y="21"/>
                    <a:pt x="888" y="21"/>
                    <a:pt x="888" y="21"/>
                  </a:cubicBezTo>
                  <a:cubicBezTo>
                    <a:pt x="892" y="15"/>
                    <a:pt x="889" y="7"/>
                    <a:pt x="883" y="4"/>
                  </a:cubicBezTo>
                  <a:cubicBezTo>
                    <a:pt x="877" y="0"/>
                    <a:pt x="869" y="3"/>
                    <a:pt x="866" y="9"/>
                  </a:cubicBezTo>
                  <a:cubicBezTo>
                    <a:pt x="802" y="126"/>
                    <a:pt x="802" y="126"/>
                    <a:pt x="802" y="126"/>
                  </a:cubicBezTo>
                  <a:cubicBezTo>
                    <a:pt x="748" y="102"/>
                    <a:pt x="688" y="88"/>
                    <a:pt x="624" y="88"/>
                  </a:cubicBezTo>
                  <a:cubicBezTo>
                    <a:pt x="560" y="88"/>
                    <a:pt x="500" y="102"/>
                    <a:pt x="446" y="126"/>
                  </a:cubicBezTo>
                  <a:cubicBezTo>
                    <a:pt x="382" y="9"/>
                    <a:pt x="382" y="9"/>
                    <a:pt x="382" y="9"/>
                  </a:cubicBezTo>
                  <a:cubicBezTo>
                    <a:pt x="378" y="3"/>
                    <a:pt x="371" y="0"/>
                    <a:pt x="365" y="4"/>
                  </a:cubicBezTo>
                  <a:cubicBezTo>
                    <a:pt x="358" y="7"/>
                    <a:pt x="356" y="15"/>
                    <a:pt x="360" y="21"/>
                  </a:cubicBezTo>
                  <a:cubicBezTo>
                    <a:pt x="423" y="137"/>
                    <a:pt x="423" y="137"/>
                    <a:pt x="423" y="137"/>
                  </a:cubicBezTo>
                  <a:cubicBezTo>
                    <a:pt x="298" y="201"/>
                    <a:pt x="214" y="324"/>
                    <a:pt x="214" y="464"/>
                  </a:cubicBezTo>
                  <a:cubicBezTo>
                    <a:pt x="1033" y="464"/>
                    <a:pt x="1033" y="464"/>
                    <a:pt x="1033" y="464"/>
                  </a:cubicBezTo>
                  <a:cubicBezTo>
                    <a:pt x="1033" y="323"/>
                    <a:pt x="949" y="201"/>
                    <a:pt x="825" y="137"/>
                  </a:cubicBezTo>
                  <a:moveTo>
                    <a:pt x="437" y="316"/>
                  </a:moveTo>
                  <a:cubicBezTo>
                    <a:pt x="419" y="316"/>
                    <a:pt x="403" y="300"/>
                    <a:pt x="403" y="281"/>
                  </a:cubicBezTo>
                  <a:cubicBezTo>
                    <a:pt x="403" y="263"/>
                    <a:pt x="419" y="247"/>
                    <a:pt x="437" y="247"/>
                  </a:cubicBezTo>
                  <a:cubicBezTo>
                    <a:pt x="456" y="247"/>
                    <a:pt x="472" y="263"/>
                    <a:pt x="472" y="281"/>
                  </a:cubicBezTo>
                  <a:cubicBezTo>
                    <a:pt x="472" y="300"/>
                    <a:pt x="456" y="316"/>
                    <a:pt x="437" y="316"/>
                  </a:cubicBezTo>
                  <a:moveTo>
                    <a:pt x="810" y="316"/>
                  </a:moveTo>
                  <a:cubicBezTo>
                    <a:pt x="791" y="316"/>
                    <a:pt x="776" y="300"/>
                    <a:pt x="776" y="281"/>
                  </a:cubicBezTo>
                  <a:cubicBezTo>
                    <a:pt x="776" y="263"/>
                    <a:pt x="791" y="247"/>
                    <a:pt x="810" y="247"/>
                  </a:cubicBezTo>
                  <a:cubicBezTo>
                    <a:pt x="829" y="247"/>
                    <a:pt x="845" y="263"/>
                    <a:pt x="845" y="281"/>
                  </a:cubicBezTo>
                  <a:cubicBezTo>
                    <a:pt x="845" y="300"/>
                    <a:pt x="829" y="316"/>
                    <a:pt x="810" y="316"/>
                  </a:cubicBezTo>
                  <a:moveTo>
                    <a:pt x="217" y="496"/>
                  </a:moveTo>
                  <a:cubicBezTo>
                    <a:pt x="218" y="1086"/>
                    <a:pt x="218" y="1086"/>
                    <a:pt x="218" y="1086"/>
                  </a:cubicBezTo>
                  <a:cubicBezTo>
                    <a:pt x="218" y="1140"/>
                    <a:pt x="261" y="1183"/>
                    <a:pt x="315" y="1183"/>
                  </a:cubicBezTo>
                  <a:cubicBezTo>
                    <a:pt x="381" y="1183"/>
                    <a:pt x="381" y="1183"/>
                    <a:pt x="381" y="1183"/>
                  </a:cubicBezTo>
                  <a:cubicBezTo>
                    <a:pt x="381" y="1385"/>
                    <a:pt x="381" y="1385"/>
                    <a:pt x="381" y="1385"/>
                  </a:cubicBezTo>
                  <a:cubicBezTo>
                    <a:pt x="381" y="1435"/>
                    <a:pt x="422" y="1476"/>
                    <a:pt x="472" y="1476"/>
                  </a:cubicBezTo>
                  <a:cubicBezTo>
                    <a:pt x="522" y="1476"/>
                    <a:pt x="563" y="1435"/>
                    <a:pt x="563" y="1385"/>
                  </a:cubicBezTo>
                  <a:cubicBezTo>
                    <a:pt x="563" y="1183"/>
                    <a:pt x="563" y="1183"/>
                    <a:pt x="563" y="1183"/>
                  </a:cubicBezTo>
                  <a:cubicBezTo>
                    <a:pt x="685" y="1183"/>
                    <a:pt x="685" y="1183"/>
                    <a:pt x="685" y="1183"/>
                  </a:cubicBezTo>
                  <a:cubicBezTo>
                    <a:pt x="685" y="1385"/>
                    <a:pt x="685" y="1385"/>
                    <a:pt x="685" y="1385"/>
                  </a:cubicBezTo>
                  <a:cubicBezTo>
                    <a:pt x="685" y="1435"/>
                    <a:pt x="726" y="1476"/>
                    <a:pt x="776" y="1476"/>
                  </a:cubicBezTo>
                  <a:cubicBezTo>
                    <a:pt x="827" y="1476"/>
                    <a:pt x="867" y="1435"/>
                    <a:pt x="867" y="1385"/>
                  </a:cubicBezTo>
                  <a:cubicBezTo>
                    <a:pt x="867" y="1183"/>
                    <a:pt x="867" y="1183"/>
                    <a:pt x="867" y="1183"/>
                  </a:cubicBezTo>
                  <a:cubicBezTo>
                    <a:pt x="934" y="1183"/>
                    <a:pt x="934" y="1183"/>
                    <a:pt x="934" y="1183"/>
                  </a:cubicBezTo>
                  <a:cubicBezTo>
                    <a:pt x="987" y="1183"/>
                    <a:pt x="1031" y="1140"/>
                    <a:pt x="1031" y="1086"/>
                  </a:cubicBezTo>
                  <a:cubicBezTo>
                    <a:pt x="1031" y="496"/>
                    <a:pt x="1031" y="496"/>
                    <a:pt x="1031" y="496"/>
                  </a:cubicBezTo>
                  <a:lnTo>
                    <a:pt x="217" y="496"/>
                  </a:lnTo>
                  <a:close/>
                  <a:moveTo>
                    <a:pt x="1248" y="569"/>
                  </a:moveTo>
                  <a:cubicBezTo>
                    <a:pt x="1248" y="519"/>
                    <a:pt x="1207" y="479"/>
                    <a:pt x="1157" y="479"/>
                  </a:cubicBezTo>
                  <a:cubicBezTo>
                    <a:pt x="1106" y="479"/>
                    <a:pt x="1066" y="519"/>
                    <a:pt x="1066" y="570"/>
                  </a:cubicBezTo>
                  <a:cubicBezTo>
                    <a:pt x="1066" y="950"/>
                    <a:pt x="1066" y="950"/>
                    <a:pt x="1066" y="950"/>
                  </a:cubicBezTo>
                  <a:cubicBezTo>
                    <a:pt x="1066" y="1001"/>
                    <a:pt x="1106" y="1041"/>
                    <a:pt x="1157" y="1041"/>
                  </a:cubicBezTo>
                  <a:cubicBezTo>
                    <a:pt x="1207" y="1041"/>
                    <a:pt x="1248" y="1001"/>
                    <a:pt x="1248" y="950"/>
                  </a:cubicBezTo>
                  <a:lnTo>
                    <a:pt x="1248" y="56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grpSp>
      <p:sp>
        <p:nvSpPr>
          <p:cNvPr id="52" name="TextBox 51">
            <a:extLst>
              <a:ext uri="{FF2B5EF4-FFF2-40B4-BE49-F238E27FC236}">
                <a16:creationId xmlns:a16="http://schemas.microsoft.com/office/drawing/2014/main" id="{E8498EDA-D6B8-5483-8BE5-806A5F1AD33A}"/>
              </a:ext>
            </a:extLst>
          </p:cNvPr>
          <p:cNvSpPr txBox="1"/>
          <p:nvPr/>
        </p:nvSpPr>
        <p:spPr>
          <a:xfrm>
            <a:off x="588263" y="2242365"/>
            <a:ext cx="11018520" cy="51565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p:txBody>
      </p:sp>
    </p:spTree>
    <p:extLst>
      <p:ext uri="{BB962C8B-B14F-4D97-AF65-F5344CB8AC3E}">
        <p14:creationId xmlns:p14="http://schemas.microsoft.com/office/powerpoint/2010/main" val="251363140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6DFCA80B-C406-29FA-BC75-DC2A3A165AC0}"/>
              </a:ext>
              <a:ext uri="{C183D7F6-B498-43B3-948B-1728B52AA6E4}">
                <adec:decorative xmlns:adec="http://schemas.microsoft.com/office/drawing/2017/decorative" val="1"/>
              </a:ext>
            </a:extLst>
          </p:cNvPr>
          <p:cNvSpPr/>
          <p:nvPr/>
        </p:nvSpPr>
        <p:spPr bwMode="auto">
          <a:xfrm>
            <a:off x="586740" y="548640"/>
            <a:ext cx="11018520" cy="5760720"/>
          </a:xfrm>
          <a:prstGeom prst="roundRect">
            <a:avLst>
              <a:gd name="adj" fmla="val 2114"/>
            </a:avLst>
          </a:prstGeom>
          <a:solidFill>
            <a:schemeClr val="bg1"/>
          </a:solidFill>
          <a:ln w="12700" cap="flat" cmpd="sng" algn="ctr">
            <a:noFill/>
            <a:prstDash val="solid"/>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rgbClr val="FFFFFF"/>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pic>
        <p:nvPicPr>
          <p:cNvPr id="3" name="Picture 2">
            <a:extLst>
              <a:ext uri="{FF2B5EF4-FFF2-40B4-BE49-F238E27FC236}">
                <a16:creationId xmlns:a16="http://schemas.microsoft.com/office/drawing/2014/main" id="{09C0AD86-784A-8165-27CA-958286D5E1E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081693" y="2288881"/>
            <a:ext cx="931778" cy="931778"/>
          </a:xfrm>
          <a:prstGeom prst="rect">
            <a:avLst/>
          </a:prstGeom>
        </p:spPr>
      </p:pic>
      <p:pic>
        <p:nvPicPr>
          <p:cNvPr id="7" name="Picture 6">
            <a:extLst>
              <a:ext uri="{FF2B5EF4-FFF2-40B4-BE49-F238E27FC236}">
                <a16:creationId xmlns:a16="http://schemas.microsoft.com/office/drawing/2014/main" id="{90CDE354-9A62-7CF1-7EA4-92A3EB4B8FB8}"/>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108929" y="2288881"/>
            <a:ext cx="931778" cy="931778"/>
          </a:xfrm>
          <a:prstGeom prst="rect">
            <a:avLst/>
          </a:prstGeom>
        </p:spPr>
      </p:pic>
      <p:pic>
        <p:nvPicPr>
          <p:cNvPr id="11" name="Picture 10">
            <a:extLst>
              <a:ext uri="{FF2B5EF4-FFF2-40B4-BE49-F238E27FC236}">
                <a16:creationId xmlns:a16="http://schemas.microsoft.com/office/drawing/2014/main" id="{2B2CCD90-BA65-39DF-824C-ADA362DA7A38}"/>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8755777" y="5080050"/>
            <a:ext cx="743106" cy="743280"/>
          </a:xfrm>
          <a:prstGeom prst="rect">
            <a:avLst/>
          </a:prstGeom>
        </p:spPr>
      </p:pic>
      <p:pic>
        <p:nvPicPr>
          <p:cNvPr id="13" name="Picture 12">
            <a:extLst>
              <a:ext uri="{FF2B5EF4-FFF2-40B4-BE49-F238E27FC236}">
                <a16:creationId xmlns:a16="http://schemas.microsoft.com/office/drawing/2014/main" id="{5963FDEE-43C6-486A-AFAB-35CE867F6B0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549972" y="3874879"/>
            <a:ext cx="1092057" cy="467956"/>
          </a:xfrm>
          <a:prstGeom prst="rect">
            <a:avLst/>
          </a:prstGeom>
        </p:spPr>
      </p:pic>
      <p:pic>
        <p:nvPicPr>
          <p:cNvPr id="15" name="Picture 14">
            <a:extLst>
              <a:ext uri="{FF2B5EF4-FFF2-40B4-BE49-F238E27FC236}">
                <a16:creationId xmlns:a16="http://schemas.microsoft.com/office/drawing/2014/main" id="{EE7053F5-82C2-9F49-CBDB-DE0FCC9120E4}"/>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0369425" y="5175572"/>
            <a:ext cx="552237" cy="552237"/>
          </a:xfrm>
          <a:prstGeom prst="rect">
            <a:avLst/>
          </a:prstGeom>
        </p:spPr>
      </p:pic>
      <p:pic>
        <p:nvPicPr>
          <p:cNvPr id="17" name="Picture 16">
            <a:extLst>
              <a:ext uri="{FF2B5EF4-FFF2-40B4-BE49-F238E27FC236}">
                <a16:creationId xmlns:a16="http://schemas.microsoft.com/office/drawing/2014/main" id="{C3603D9B-3DD0-2EF7-351A-91DBA24BFD87}"/>
              </a:ext>
              <a:ext uri="{C183D7F6-B498-43B3-948B-1728B52AA6E4}">
                <adec:decorative xmlns:adec="http://schemas.microsoft.com/office/drawing/2017/decorative" val="1"/>
              </a:ext>
            </a:extLst>
          </p:cNvPr>
          <p:cNvPicPr>
            <a:picLocks noChangeAspect="1"/>
          </p:cNvPicPr>
          <p:nvPr/>
        </p:nvPicPr>
        <p:blipFill rotWithShape="1">
          <a:blip r:embed="rId8"/>
          <a:srcRect l="13884" t="25193" r="13911" b="26832"/>
          <a:stretch/>
        </p:blipFill>
        <p:spPr>
          <a:xfrm>
            <a:off x="10160055" y="1083740"/>
            <a:ext cx="970976" cy="645140"/>
          </a:xfrm>
          <a:prstGeom prst="rect">
            <a:avLst/>
          </a:prstGeom>
        </p:spPr>
      </p:pic>
      <p:pic>
        <p:nvPicPr>
          <p:cNvPr id="19" name="Picture 18">
            <a:extLst>
              <a:ext uri="{FF2B5EF4-FFF2-40B4-BE49-F238E27FC236}">
                <a16:creationId xmlns:a16="http://schemas.microsoft.com/office/drawing/2014/main" id="{ADBFE87A-FACD-6A2C-C9B4-83324FA6A96A}"/>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3962068" y="1160174"/>
            <a:ext cx="1225500" cy="492273"/>
          </a:xfrm>
          <a:prstGeom prst="rect">
            <a:avLst/>
          </a:prstGeom>
        </p:spPr>
      </p:pic>
      <p:pic>
        <p:nvPicPr>
          <p:cNvPr id="21" name="Picture 20">
            <a:extLst>
              <a:ext uri="{FF2B5EF4-FFF2-40B4-BE49-F238E27FC236}">
                <a16:creationId xmlns:a16="http://schemas.microsoft.com/office/drawing/2014/main" id="{CDFCE9AB-B815-9231-8713-D81F433E3621}"/>
              </a:ext>
              <a:ext uri="{C183D7F6-B498-43B3-948B-1728B52AA6E4}">
                <adec:decorative xmlns:adec="http://schemas.microsoft.com/office/drawing/2017/decorative" val="1"/>
              </a:ext>
            </a:extLst>
          </p:cNvPr>
          <p:cNvPicPr>
            <a:picLocks noChangeAspect="1"/>
          </p:cNvPicPr>
          <p:nvPr/>
        </p:nvPicPr>
        <p:blipFill rotWithShape="1">
          <a:blip r:embed="rId10"/>
          <a:srcRect l="5976" t="24055" r="9431" b="21651"/>
          <a:stretch/>
        </p:blipFill>
        <p:spPr>
          <a:xfrm>
            <a:off x="853211" y="1252737"/>
            <a:ext cx="1388743" cy="307147"/>
          </a:xfrm>
          <a:prstGeom prst="rect">
            <a:avLst/>
          </a:prstGeom>
        </p:spPr>
      </p:pic>
      <p:pic>
        <p:nvPicPr>
          <p:cNvPr id="23" name="Picture 22">
            <a:extLst>
              <a:ext uri="{FF2B5EF4-FFF2-40B4-BE49-F238E27FC236}">
                <a16:creationId xmlns:a16="http://schemas.microsoft.com/office/drawing/2014/main" id="{AEEA49C1-EF84-56AD-4C25-59E3B20AEF89}"/>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2769157" y="1111774"/>
            <a:ext cx="589073" cy="589073"/>
          </a:xfrm>
          <a:prstGeom prst="rect">
            <a:avLst/>
          </a:prstGeom>
        </p:spPr>
      </p:pic>
      <p:pic>
        <p:nvPicPr>
          <p:cNvPr id="25" name="Picture 24">
            <a:extLst>
              <a:ext uri="{FF2B5EF4-FFF2-40B4-BE49-F238E27FC236}">
                <a16:creationId xmlns:a16="http://schemas.microsoft.com/office/drawing/2014/main" id="{52C00BC8-09B2-0AC3-2268-081040196186}"/>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5473724" y="5141078"/>
            <a:ext cx="1244553" cy="621224"/>
          </a:xfrm>
          <a:prstGeom prst="rect">
            <a:avLst/>
          </a:prstGeom>
        </p:spPr>
      </p:pic>
      <p:pic>
        <p:nvPicPr>
          <p:cNvPr id="27" name="Picture 26">
            <a:extLst>
              <a:ext uri="{FF2B5EF4-FFF2-40B4-BE49-F238E27FC236}">
                <a16:creationId xmlns:a16="http://schemas.microsoft.com/office/drawing/2014/main" id="{3A88EAA5-141E-14ED-6EE1-4CB0161D7094}"/>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4192779" y="5120882"/>
            <a:ext cx="764078" cy="661616"/>
          </a:xfrm>
          <a:prstGeom prst="rect">
            <a:avLst/>
          </a:prstGeom>
        </p:spPr>
      </p:pic>
      <p:pic>
        <p:nvPicPr>
          <p:cNvPr id="29" name="Picture 28">
            <a:extLst>
              <a:ext uri="{FF2B5EF4-FFF2-40B4-BE49-F238E27FC236}">
                <a16:creationId xmlns:a16="http://schemas.microsoft.com/office/drawing/2014/main" id="{D65F0C81-73B7-AD25-1A13-457D369E731C}"/>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2379595" y="5171727"/>
            <a:ext cx="1368197" cy="559927"/>
          </a:xfrm>
          <a:prstGeom prst="rect">
            <a:avLst/>
          </a:prstGeom>
        </p:spPr>
      </p:pic>
      <p:pic>
        <p:nvPicPr>
          <p:cNvPr id="31" name="Picture 30">
            <a:extLst>
              <a:ext uri="{FF2B5EF4-FFF2-40B4-BE49-F238E27FC236}">
                <a16:creationId xmlns:a16="http://schemas.microsoft.com/office/drawing/2014/main" id="{A50FBFDB-4258-453F-FC4E-84A495F346D6}"/>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1038945" y="5247109"/>
            <a:ext cx="1017275" cy="409162"/>
          </a:xfrm>
          <a:prstGeom prst="rect">
            <a:avLst/>
          </a:prstGeom>
        </p:spPr>
      </p:pic>
      <p:pic>
        <p:nvPicPr>
          <p:cNvPr id="33" name="Picture 32">
            <a:extLst>
              <a:ext uri="{FF2B5EF4-FFF2-40B4-BE49-F238E27FC236}">
                <a16:creationId xmlns:a16="http://schemas.microsoft.com/office/drawing/2014/main" id="{96060A41-46D3-7480-363A-CED9C1DD668F}"/>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5409961" y="1208491"/>
            <a:ext cx="1372079" cy="395638"/>
          </a:xfrm>
          <a:prstGeom prst="rect">
            <a:avLst/>
          </a:prstGeom>
        </p:spPr>
      </p:pic>
      <p:pic>
        <p:nvPicPr>
          <p:cNvPr id="34" name="Picture 33">
            <a:extLst>
              <a:ext uri="{FF2B5EF4-FFF2-40B4-BE49-F238E27FC236}">
                <a16:creationId xmlns:a16="http://schemas.microsoft.com/office/drawing/2014/main" id="{63B3EA0D-5134-E314-EB4E-E196056BB6D3}"/>
              </a:ext>
              <a:ext uri="{C183D7F6-B498-43B3-948B-1728B52AA6E4}">
                <adec:decorative xmlns:adec="http://schemas.microsoft.com/office/drawing/2017/decorative" val="1"/>
              </a:ext>
            </a:extLst>
          </p:cNvPr>
          <p:cNvPicPr>
            <a:picLocks noChangeAspect="1"/>
          </p:cNvPicPr>
          <p:nvPr/>
        </p:nvPicPr>
        <p:blipFill>
          <a:blip r:embed="rId17"/>
          <a:srcRect/>
          <a:stretch/>
        </p:blipFill>
        <p:spPr>
          <a:xfrm>
            <a:off x="767751" y="3697154"/>
            <a:ext cx="1559663" cy="823406"/>
          </a:xfrm>
          <a:prstGeom prst="rect">
            <a:avLst/>
          </a:prstGeom>
        </p:spPr>
      </p:pic>
      <p:pic>
        <p:nvPicPr>
          <p:cNvPr id="35" name="Picture 34">
            <a:extLst>
              <a:ext uri="{FF2B5EF4-FFF2-40B4-BE49-F238E27FC236}">
                <a16:creationId xmlns:a16="http://schemas.microsoft.com/office/drawing/2014/main" id="{0E132C51-8B89-E908-E6C9-A70D17116F42}"/>
              </a:ext>
              <a:ext uri="{C183D7F6-B498-43B3-948B-1728B52AA6E4}">
                <adec:decorative xmlns:adec="http://schemas.microsoft.com/office/drawing/2017/decorative" val="1"/>
              </a:ext>
            </a:extLst>
          </p:cNvPr>
          <p:cNvPicPr>
            <a:picLocks noChangeAspect="1"/>
          </p:cNvPicPr>
          <p:nvPr/>
        </p:nvPicPr>
        <p:blipFill>
          <a:blip r:embed="rId18"/>
          <a:srcRect/>
          <a:stretch/>
        </p:blipFill>
        <p:spPr>
          <a:xfrm>
            <a:off x="9885042" y="2420677"/>
            <a:ext cx="1521003" cy="668187"/>
          </a:xfrm>
          <a:prstGeom prst="rect">
            <a:avLst/>
          </a:prstGeom>
        </p:spPr>
      </p:pic>
      <p:pic>
        <p:nvPicPr>
          <p:cNvPr id="1026" name="Picture 2">
            <a:extLst>
              <a:ext uri="{FF2B5EF4-FFF2-40B4-BE49-F238E27FC236}">
                <a16:creationId xmlns:a16="http://schemas.microsoft.com/office/drawing/2014/main" id="{48A60F27-6A86-7DC0-1984-2A5B83179D2A}"/>
              </a:ext>
              <a:ext uri="{C183D7F6-B498-43B3-948B-1728B52AA6E4}">
                <adec:decorative xmlns:adec="http://schemas.microsoft.com/office/drawing/2017/decorative" val="1"/>
              </a:ext>
            </a:extLst>
          </p:cNvPr>
          <p:cNvPicPr>
            <a:picLocks noChangeAspect="1" noChangeArrowheads="1"/>
          </p:cNvPicPr>
          <p:nvPr/>
        </p:nvPicPr>
        <p:blipFill>
          <a:blip r:embed="rId19"/>
          <a:srcRect/>
          <a:stretch/>
        </p:blipFill>
        <p:spPr bwMode="auto">
          <a:xfrm>
            <a:off x="8528800" y="2594767"/>
            <a:ext cx="1197061" cy="3200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EFE1DB2-6182-B2F3-3436-E7CA4554DB16}"/>
              </a:ext>
              <a:ext uri="{C183D7F6-B498-43B3-948B-1728B52AA6E4}">
                <adec:decorative xmlns:adec="http://schemas.microsoft.com/office/drawing/2017/decorative" val="1"/>
              </a:ext>
            </a:extLst>
          </p:cNvPr>
          <p:cNvPicPr>
            <a:picLocks noChangeAspect="1" noChangeArrowheads="1"/>
          </p:cNvPicPr>
          <p:nvPr/>
        </p:nvPicPr>
        <p:blipFill>
          <a:blip r:embed="rId20"/>
          <a:srcRect/>
          <a:stretch/>
        </p:blipFill>
        <p:spPr bwMode="auto">
          <a:xfrm>
            <a:off x="7260325" y="3734776"/>
            <a:ext cx="702681" cy="7481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AAB48EC-F81C-ADFB-A9B6-F0751C33283C}"/>
              </a:ext>
              <a:ext uri="{C183D7F6-B498-43B3-948B-1728B52AA6E4}">
                <adec:decorative xmlns:adec="http://schemas.microsoft.com/office/drawing/2017/decorative" val="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723969" y="2305086"/>
            <a:ext cx="744062" cy="89936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93A7919A-2420-B8E6-98D7-EAA8C3100227}"/>
              </a:ext>
              <a:ext uri="{C183D7F6-B498-43B3-948B-1728B52AA6E4}">
                <adec:decorative xmlns:adec="http://schemas.microsoft.com/office/drawing/2017/decorative" val="1"/>
              </a:ext>
            </a:extLst>
          </p:cNvPr>
          <p:cNvPicPr>
            <a:picLocks noChangeAspect="1" noChangeArrowheads="1"/>
          </p:cNvPicPr>
          <p:nvPr/>
        </p:nvPicPr>
        <p:blipFill>
          <a:blip r:embed="rId22">
            <a:extLst>
              <a:ext uri="{96DAC541-7B7A-43D3-8B79-37D633B846F1}">
                <asvg:svgBlip xmlns:asvg="http://schemas.microsoft.com/office/drawing/2016/SVG/main" r:embed="rId23"/>
              </a:ext>
            </a:extLst>
          </a:blip>
          <a:srcRect/>
          <a:stretch/>
        </p:blipFill>
        <p:spPr bwMode="auto">
          <a:xfrm>
            <a:off x="3925370" y="3730572"/>
            <a:ext cx="1496326" cy="75656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B96F731-5FD5-5DEF-B16D-2D9D8ADB0943}"/>
              </a:ext>
              <a:ext uri="{C183D7F6-B498-43B3-948B-1728B52AA6E4}">
                <adec:decorative xmlns:adec="http://schemas.microsoft.com/office/drawing/2017/decorative" val="1"/>
              </a:ext>
            </a:extLst>
          </p:cNvPr>
          <p:cNvPicPr>
            <a:picLocks noChangeAspect="1" noChangeArrowheads="1"/>
          </p:cNvPicPr>
          <p:nvPr/>
        </p:nvPicPr>
        <p:blipFill>
          <a:blip r:embed="rId24"/>
          <a:srcRect/>
          <a:stretch/>
        </p:blipFill>
        <p:spPr bwMode="auto">
          <a:xfrm>
            <a:off x="10205487" y="3668801"/>
            <a:ext cx="880112" cy="8801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C011A0E-D348-C03E-625D-9F3F877E361A}"/>
              </a:ext>
              <a:ext uri="{C183D7F6-B498-43B3-948B-1728B52AA6E4}">
                <adec:decorative xmlns:adec="http://schemas.microsoft.com/office/drawing/2017/decorative" val="1"/>
              </a:ext>
            </a:extLst>
          </p:cNvPr>
          <p:cNvPicPr>
            <a:picLocks noChangeAspect="1"/>
          </p:cNvPicPr>
          <p:nvPr/>
        </p:nvPicPr>
        <p:blipFill>
          <a:blip r:embed="rId25"/>
          <a:stretch>
            <a:fillRect/>
          </a:stretch>
        </p:blipFill>
        <p:spPr>
          <a:xfrm>
            <a:off x="7136478" y="2279583"/>
            <a:ext cx="950374" cy="950374"/>
          </a:xfrm>
          <a:prstGeom prst="rect">
            <a:avLst/>
          </a:prstGeom>
        </p:spPr>
      </p:pic>
      <p:pic>
        <p:nvPicPr>
          <p:cNvPr id="6" name="Picture 5">
            <a:extLst>
              <a:ext uri="{FF2B5EF4-FFF2-40B4-BE49-F238E27FC236}">
                <a16:creationId xmlns:a16="http://schemas.microsoft.com/office/drawing/2014/main" id="{D08F1671-E553-D505-492A-2CCECE3207C0}"/>
              </a:ext>
              <a:ext uri="{C183D7F6-B498-43B3-948B-1728B52AA6E4}">
                <adec:decorative xmlns:adec="http://schemas.microsoft.com/office/drawing/2017/decorative" val="1"/>
              </a:ext>
            </a:extLst>
          </p:cNvPr>
          <p:cNvPicPr>
            <a:picLocks noChangeAspect="1"/>
          </p:cNvPicPr>
          <p:nvPr/>
        </p:nvPicPr>
        <p:blipFill>
          <a:blip r:embed="rId26"/>
          <a:stretch>
            <a:fillRect/>
          </a:stretch>
        </p:blipFill>
        <p:spPr>
          <a:xfrm>
            <a:off x="7325062" y="1119707"/>
            <a:ext cx="573207" cy="573207"/>
          </a:xfrm>
          <a:prstGeom prst="rect">
            <a:avLst/>
          </a:prstGeom>
        </p:spPr>
      </p:pic>
      <p:pic>
        <p:nvPicPr>
          <p:cNvPr id="10" name="Picture 9">
            <a:extLst>
              <a:ext uri="{FF2B5EF4-FFF2-40B4-BE49-F238E27FC236}">
                <a16:creationId xmlns:a16="http://schemas.microsoft.com/office/drawing/2014/main" id="{950EDD6A-D688-9069-81AC-790C25B685BB}"/>
              </a:ext>
              <a:ext uri="{C183D7F6-B498-43B3-948B-1728B52AA6E4}">
                <adec:decorative xmlns:adec="http://schemas.microsoft.com/office/drawing/2017/decorative" val="1"/>
              </a:ext>
            </a:extLst>
          </p:cNvPr>
          <p:cNvPicPr>
            <a:picLocks noChangeAspect="1"/>
          </p:cNvPicPr>
          <p:nvPr/>
        </p:nvPicPr>
        <p:blipFill>
          <a:blip r:embed="rId27"/>
          <a:stretch>
            <a:fillRect/>
          </a:stretch>
        </p:blipFill>
        <p:spPr>
          <a:xfrm>
            <a:off x="8840727" y="1119707"/>
            <a:ext cx="573207" cy="573207"/>
          </a:xfrm>
          <a:prstGeom prst="rect">
            <a:avLst/>
          </a:prstGeom>
        </p:spPr>
      </p:pic>
      <p:pic>
        <p:nvPicPr>
          <p:cNvPr id="14" name="Picture 13">
            <a:extLst>
              <a:ext uri="{FF2B5EF4-FFF2-40B4-BE49-F238E27FC236}">
                <a16:creationId xmlns:a16="http://schemas.microsoft.com/office/drawing/2014/main" id="{BFA24F78-3DDE-F835-8312-79A17C7541E9}"/>
              </a:ext>
              <a:ext uri="{C183D7F6-B498-43B3-948B-1728B52AA6E4}">
                <adec:decorative xmlns:adec="http://schemas.microsoft.com/office/drawing/2017/decorative" val="1"/>
              </a:ext>
            </a:extLst>
          </p:cNvPr>
          <p:cNvPicPr>
            <a:picLocks noChangeAspect="1"/>
          </p:cNvPicPr>
          <p:nvPr/>
        </p:nvPicPr>
        <p:blipFill>
          <a:blip r:embed="rId28"/>
          <a:stretch>
            <a:fillRect/>
          </a:stretch>
        </p:blipFill>
        <p:spPr>
          <a:xfrm>
            <a:off x="7080789" y="5236594"/>
            <a:ext cx="1061753" cy="430192"/>
          </a:xfrm>
          <a:prstGeom prst="rect">
            <a:avLst/>
          </a:prstGeom>
        </p:spPr>
      </p:pic>
      <p:pic>
        <p:nvPicPr>
          <p:cNvPr id="18" name="Picture 17">
            <a:extLst>
              <a:ext uri="{FF2B5EF4-FFF2-40B4-BE49-F238E27FC236}">
                <a16:creationId xmlns:a16="http://schemas.microsoft.com/office/drawing/2014/main" id="{4546A800-ACF0-72A3-7F3B-AD6B2D5A655D}"/>
              </a:ext>
              <a:ext uri="{C183D7F6-B498-43B3-948B-1728B52AA6E4}">
                <adec:decorative xmlns:adec="http://schemas.microsoft.com/office/drawing/2017/decorative" val="1"/>
              </a:ext>
            </a:extLst>
          </p:cNvPr>
          <p:cNvPicPr>
            <a:picLocks noChangeAspect="1"/>
          </p:cNvPicPr>
          <p:nvPr/>
        </p:nvPicPr>
        <p:blipFill>
          <a:blip r:embed="rId29"/>
          <a:stretch>
            <a:fillRect/>
          </a:stretch>
        </p:blipFill>
        <p:spPr>
          <a:xfrm>
            <a:off x="2110464" y="3682224"/>
            <a:ext cx="1906458" cy="853266"/>
          </a:xfrm>
          <a:prstGeom prst="rect">
            <a:avLst/>
          </a:prstGeom>
        </p:spPr>
      </p:pic>
      <p:pic>
        <p:nvPicPr>
          <p:cNvPr id="22" name="Picture 21">
            <a:extLst>
              <a:ext uri="{FF2B5EF4-FFF2-40B4-BE49-F238E27FC236}">
                <a16:creationId xmlns:a16="http://schemas.microsoft.com/office/drawing/2014/main" id="{83705CA9-41E9-A260-BDF3-05B52F0EF5E8}"/>
              </a:ext>
              <a:ext uri="{C183D7F6-B498-43B3-948B-1728B52AA6E4}">
                <adec:decorative xmlns:adec="http://schemas.microsoft.com/office/drawing/2017/decorative" val="1"/>
              </a:ext>
            </a:extLst>
          </p:cNvPr>
          <p:cNvPicPr>
            <a:picLocks noChangeAspect="1"/>
          </p:cNvPicPr>
          <p:nvPr/>
        </p:nvPicPr>
        <p:blipFill>
          <a:blip r:embed="rId30"/>
          <a:stretch>
            <a:fillRect/>
          </a:stretch>
        </p:blipFill>
        <p:spPr>
          <a:xfrm>
            <a:off x="2485315" y="2583474"/>
            <a:ext cx="1156756" cy="342593"/>
          </a:xfrm>
          <a:prstGeom prst="rect">
            <a:avLst/>
          </a:prstGeom>
        </p:spPr>
      </p:pic>
      <p:pic>
        <p:nvPicPr>
          <p:cNvPr id="42" name="Picture 41">
            <a:extLst>
              <a:ext uri="{FF2B5EF4-FFF2-40B4-BE49-F238E27FC236}">
                <a16:creationId xmlns:a16="http://schemas.microsoft.com/office/drawing/2014/main" id="{966B85AD-0A8F-A9A7-28AD-044A202BE8D6}"/>
              </a:ext>
              <a:ext uri="{C183D7F6-B498-43B3-948B-1728B52AA6E4}">
                <adec:decorative xmlns:adec="http://schemas.microsoft.com/office/drawing/2017/decorative" val="1"/>
              </a:ext>
            </a:extLst>
          </p:cNvPr>
          <p:cNvPicPr>
            <a:picLocks noChangeAspect="1"/>
          </p:cNvPicPr>
          <p:nvPr/>
        </p:nvPicPr>
        <p:blipFill rotWithShape="1">
          <a:blip r:embed="rId31"/>
          <a:srcRect l="1899" r="2583"/>
          <a:stretch/>
        </p:blipFill>
        <p:spPr>
          <a:xfrm>
            <a:off x="8478000" y="3960395"/>
            <a:ext cx="1298661" cy="296925"/>
          </a:xfrm>
          <a:prstGeom prst="rect">
            <a:avLst/>
          </a:prstGeom>
        </p:spPr>
      </p:pic>
    </p:spTree>
    <p:extLst>
      <p:ext uri="{BB962C8B-B14F-4D97-AF65-F5344CB8AC3E}">
        <p14:creationId xmlns:p14="http://schemas.microsoft.com/office/powerpoint/2010/main" val="115068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77556E-17 4.44444E-6 L 2.77556E-17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2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2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2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2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2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20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nodeType="withEffect">
                                  <p:stCondLst>
                                    <p:cond delay="20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nodeType="withEffect">
                                  <p:stCondLst>
                                    <p:cond delay="20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nodeType="withEffect">
                                  <p:stCondLst>
                                    <p:cond delay="20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nodeType="withEffect">
                                  <p:stCondLst>
                                    <p:cond delay="2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nodeType="withEffect">
                                  <p:stCondLst>
                                    <p:cond delay="2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nodeType="withEffect">
                                  <p:stCondLst>
                                    <p:cond delay="20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par>
                                <p:cTn id="49" presetID="10" presetClass="entr" presetSubtype="0" fill="hold" nodeType="withEffect">
                                  <p:stCondLst>
                                    <p:cond delay="20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10" presetClass="entr" presetSubtype="0" fill="hold" nodeType="withEffect">
                                  <p:stCondLst>
                                    <p:cond delay="20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par>
                                <p:cTn id="55" presetID="10" presetClass="entr" presetSubtype="0" fill="hold" nodeType="withEffect">
                                  <p:stCondLst>
                                    <p:cond delay="200"/>
                                  </p:stCondLst>
                                  <p:childTnLst>
                                    <p:set>
                                      <p:cBhvr>
                                        <p:cTn id="56" dur="1" fill="hold">
                                          <p:stCondLst>
                                            <p:cond delay="0"/>
                                          </p:stCondLst>
                                        </p:cTn>
                                        <p:tgtEl>
                                          <p:spTgt spid="35"/>
                                        </p:tgtEl>
                                        <p:attrNameLst>
                                          <p:attrName>style.visibility</p:attrName>
                                        </p:attrNameLst>
                                      </p:cBhvr>
                                      <p:to>
                                        <p:strVal val="visible"/>
                                      </p:to>
                                    </p:set>
                                    <p:animEffect transition="in" filter="fade">
                                      <p:cBhvr>
                                        <p:cTn id="57" dur="500"/>
                                        <p:tgtEl>
                                          <p:spTgt spid="35"/>
                                        </p:tgtEl>
                                      </p:cBhvr>
                                    </p:animEffect>
                                  </p:childTnLst>
                                </p:cTn>
                              </p:par>
                              <p:par>
                                <p:cTn id="58" presetID="10" presetClass="entr" presetSubtype="0" fill="hold" nodeType="withEffect">
                                  <p:stCondLst>
                                    <p:cond delay="200"/>
                                  </p:stCondLst>
                                  <p:childTnLst>
                                    <p:set>
                                      <p:cBhvr>
                                        <p:cTn id="59" dur="1" fill="hold">
                                          <p:stCondLst>
                                            <p:cond delay="0"/>
                                          </p:stCondLst>
                                        </p:cTn>
                                        <p:tgtEl>
                                          <p:spTgt spid="1026"/>
                                        </p:tgtEl>
                                        <p:attrNameLst>
                                          <p:attrName>style.visibility</p:attrName>
                                        </p:attrNameLst>
                                      </p:cBhvr>
                                      <p:to>
                                        <p:strVal val="visible"/>
                                      </p:to>
                                    </p:set>
                                    <p:animEffect transition="in" filter="fade">
                                      <p:cBhvr>
                                        <p:cTn id="60" dur="500"/>
                                        <p:tgtEl>
                                          <p:spTgt spid="1026"/>
                                        </p:tgtEl>
                                      </p:cBhvr>
                                    </p:animEffect>
                                  </p:childTnLst>
                                </p:cTn>
                              </p:par>
                              <p:par>
                                <p:cTn id="61" presetID="10" presetClass="entr" presetSubtype="0" fill="hold" nodeType="withEffect">
                                  <p:stCondLst>
                                    <p:cond delay="200"/>
                                  </p:stCondLst>
                                  <p:childTnLst>
                                    <p:set>
                                      <p:cBhvr>
                                        <p:cTn id="62" dur="1" fill="hold">
                                          <p:stCondLst>
                                            <p:cond delay="0"/>
                                          </p:stCondLst>
                                        </p:cTn>
                                        <p:tgtEl>
                                          <p:spTgt spid="1028"/>
                                        </p:tgtEl>
                                        <p:attrNameLst>
                                          <p:attrName>style.visibility</p:attrName>
                                        </p:attrNameLst>
                                      </p:cBhvr>
                                      <p:to>
                                        <p:strVal val="visible"/>
                                      </p:to>
                                    </p:set>
                                    <p:animEffect transition="in" filter="fade">
                                      <p:cBhvr>
                                        <p:cTn id="63" dur="500"/>
                                        <p:tgtEl>
                                          <p:spTgt spid="1028"/>
                                        </p:tgtEl>
                                      </p:cBhvr>
                                    </p:animEffect>
                                  </p:childTnLst>
                                </p:cTn>
                              </p:par>
                              <p:par>
                                <p:cTn id="64" presetID="10" presetClass="entr" presetSubtype="0" fill="hold" nodeType="withEffect">
                                  <p:stCondLst>
                                    <p:cond delay="200"/>
                                  </p:stCondLst>
                                  <p:childTnLst>
                                    <p:set>
                                      <p:cBhvr>
                                        <p:cTn id="65" dur="1" fill="hold">
                                          <p:stCondLst>
                                            <p:cond delay="0"/>
                                          </p:stCondLst>
                                        </p:cTn>
                                        <p:tgtEl>
                                          <p:spTgt spid="1030"/>
                                        </p:tgtEl>
                                        <p:attrNameLst>
                                          <p:attrName>style.visibility</p:attrName>
                                        </p:attrNameLst>
                                      </p:cBhvr>
                                      <p:to>
                                        <p:strVal val="visible"/>
                                      </p:to>
                                    </p:set>
                                    <p:animEffect transition="in" filter="fade">
                                      <p:cBhvr>
                                        <p:cTn id="66" dur="500"/>
                                        <p:tgtEl>
                                          <p:spTgt spid="1030"/>
                                        </p:tgtEl>
                                      </p:cBhvr>
                                    </p:animEffect>
                                  </p:childTnLst>
                                </p:cTn>
                              </p:par>
                              <p:par>
                                <p:cTn id="67" presetID="10" presetClass="entr" presetSubtype="0" fill="hold" nodeType="withEffect">
                                  <p:stCondLst>
                                    <p:cond delay="200"/>
                                  </p:stCondLst>
                                  <p:childTnLst>
                                    <p:set>
                                      <p:cBhvr>
                                        <p:cTn id="68" dur="1" fill="hold">
                                          <p:stCondLst>
                                            <p:cond delay="0"/>
                                          </p:stCondLst>
                                        </p:cTn>
                                        <p:tgtEl>
                                          <p:spTgt spid="1034"/>
                                        </p:tgtEl>
                                        <p:attrNameLst>
                                          <p:attrName>style.visibility</p:attrName>
                                        </p:attrNameLst>
                                      </p:cBhvr>
                                      <p:to>
                                        <p:strVal val="visible"/>
                                      </p:to>
                                    </p:set>
                                    <p:animEffect transition="in" filter="fade">
                                      <p:cBhvr>
                                        <p:cTn id="69" dur="500"/>
                                        <p:tgtEl>
                                          <p:spTgt spid="1034"/>
                                        </p:tgtEl>
                                      </p:cBhvr>
                                    </p:animEffect>
                                  </p:childTnLst>
                                </p:cTn>
                              </p:par>
                              <p:par>
                                <p:cTn id="70" presetID="10" presetClass="entr" presetSubtype="0" fill="hold" nodeType="withEffect">
                                  <p:stCondLst>
                                    <p:cond delay="200"/>
                                  </p:stCondLst>
                                  <p:childTnLst>
                                    <p:set>
                                      <p:cBhvr>
                                        <p:cTn id="71" dur="1" fill="hold">
                                          <p:stCondLst>
                                            <p:cond delay="0"/>
                                          </p:stCondLst>
                                        </p:cTn>
                                        <p:tgtEl>
                                          <p:spTgt spid="1036"/>
                                        </p:tgtEl>
                                        <p:attrNameLst>
                                          <p:attrName>style.visibility</p:attrName>
                                        </p:attrNameLst>
                                      </p:cBhvr>
                                      <p:to>
                                        <p:strVal val="visible"/>
                                      </p:to>
                                    </p:set>
                                    <p:animEffect transition="in" filter="fade">
                                      <p:cBhvr>
                                        <p:cTn id="72" dur="500"/>
                                        <p:tgtEl>
                                          <p:spTgt spid="1036"/>
                                        </p:tgtEl>
                                      </p:cBhvr>
                                    </p:animEffect>
                                  </p:childTnLst>
                                </p:cTn>
                              </p:par>
                              <p:par>
                                <p:cTn id="73" presetID="10" presetClass="entr" presetSubtype="0" fill="hold" nodeType="withEffect">
                                  <p:stCondLst>
                                    <p:cond delay="200"/>
                                  </p:stCondLst>
                                  <p:childTnLst>
                                    <p:set>
                                      <p:cBhvr>
                                        <p:cTn id="74" dur="1" fill="hold">
                                          <p:stCondLst>
                                            <p:cond delay="0"/>
                                          </p:stCondLst>
                                        </p:cTn>
                                        <p:tgtEl>
                                          <p:spTgt spid="4"/>
                                        </p:tgtEl>
                                        <p:attrNameLst>
                                          <p:attrName>style.visibility</p:attrName>
                                        </p:attrNameLst>
                                      </p:cBhvr>
                                      <p:to>
                                        <p:strVal val="visible"/>
                                      </p:to>
                                    </p:set>
                                    <p:animEffect transition="in" filter="fade">
                                      <p:cBhvr>
                                        <p:cTn id="75" dur="500"/>
                                        <p:tgtEl>
                                          <p:spTgt spid="4"/>
                                        </p:tgtEl>
                                      </p:cBhvr>
                                    </p:animEffect>
                                  </p:childTnLst>
                                </p:cTn>
                              </p:par>
                              <p:par>
                                <p:cTn id="76" presetID="10" presetClass="entr" presetSubtype="0" fill="hold" nodeType="withEffect">
                                  <p:stCondLst>
                                    <p:cond delay="20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500"/>
                                        <p:tgtEl>
                                          <p:spTgt spid="6"/>
                                        </p:tgtEl>
                                      </p:cBhvr>
                                    </p:animEffect>
                                  </p:childTnLst>
                                </p:cTn>
                              </p:par>
                              <p:par>
                                <p:cTn id="79" presetID="10" presetClass="entr" presetSubtype="0" fill="hold" nodeType="withEffect">
                                  <p:stCondLst>
                                    <p:cond delay="200"/>
                                  </p:stCondLst>
                                  <p:childTnLst>
                                    <p:set>
                                      <p:cBhvr>
                                        <p:cTn id="80" dur="1" fill="hold">
                                          <p:stCondLst>
                                            <p:cond delay="0"/>
                                          </p:stCondLst>
                                        </p:cTn>
                                        <p:tgtEl>
                                          <p:spTgt spid="10"/>
                                        </p:tgtEl>
                                        <p:attrNameLst>
                                          <p:attrName>style.visibility</p:attrName>
                                        </p:attrNameLst>
                                      </p:cBhvr>
                                      <p:to>
                                        <p:strVal val="visible"/>
                                      </p:to>
                                    </p:set>
                                    <p:animEffect transition="in" filter="fade">
                                      <p:cBhvr>
                                        <p:cTn id="81" dur="500"/>
                                        <p:tgtEl>
                                          <p:spTgt spid="10"/>
                                        </p:tgtEl>
                                      </p:cBhvr>
                                    </p:animEffect>
                                  </p:childTnLst>
                                </p:cTn>
                              </p:par>
                              <p:par>
                                <p:cTn id="82" presetID="10" presetClass="entr" presetSubtype="0" fill="hold" nodeType="withEffect">
                                  <p:stCondLst>
                                    <p:cond delay="200"/>
                                  </p:stCondLst>
                                  <p:childTnLst>
                                    <p:set>
                                      <p:cBhvr>
                                        <p:cTn id="83" dur="1" fill="hold">
                                          <p:stCondLst>
                                            <p:cond delay="0"/>
                                          </p:stCondLst>
                                        </p:cTn>
                                        <p:tgtEl>
                                          <p:spTgt spid="14"/>
                                        </p:tgtEl>
                                        <p:attrNameLst>
                                          <p:attrName>style.visibility</p:attrName>
                                        </p:attrNameLst>
                                      </p:cBhvr>
                                      <p:to>
                                        <p:strVal val="visible"/>
                                      </p:to>
                                    </p:set>
                                    <p:animEffect transition="in" filter="fade">
                                      <p:cBhvr>
                                        <p:cTn id="84" dur="500"/>
                                        <p:tgtEl>
                                          <p:spTgt spid="14"/>
                                        </p:tgtEl>
                                      </p:cBhvr>
                                    </p:animEffect>
                                  </p:childTnLst>
                                </p:cTn>
                              </p:par>
                              <p:par>
                                <p:cTn id="85" presetID="10" presetClass="entr" presetSubtype="0" fill="hold" nodeType="withEffect">
                                  <p:stCondLst>
                                    <p:cond delay="20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500"/>
                                        <p:tgtEl>
                                          <p:spTgt spid="18"/>
                                        </p:tgtEl>
                                      </p:cBhvr>
                                    </p:animEffect>
                                  </p:childTnLst>
                                </p:cTn>
                              </p:par>
                              <p:par>
                                <p:cTn id="88" presetID="10" presetClass="entr" presetSubtype="0" fill="hold" nodeType="withEffect">
                                  <p:stCondLst>
                                    <p:cond delay="20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par>
                                <p:cTn id="91" presetID="10" presetClass="entr" presetSubtype="0" fill="hold" nodeType="withEffect">
                                  <p:stCondLst>
                                    <p:cond delay="20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3"/>
            <a:ext cx="2899917" cy="1591331"/>
            <a:chOff x="1387603" y="4672955"/>
            <a:chExt cx="2899917" cy="1591331"/>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5"/>
              <a:ext cx="2888371"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err="1">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Github</a:t>
                  </a:r>
                  <a:endPar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endParaRP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a:ea typeface="Open Sans" panose="020B0606030504020204" pitchFamily="34" charset="0"/>
              <a:cs typeface="Space Grotesk SemiBold" pitchFamily="2"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Open Sans" panose="020B0606030504020204"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p:txBody>
          <a:bodyPr>
            <a:normAutofit/>
          </a:bodyPr>
          <a:lstStyle/>
          <a:p>
            <a:r>
              <a:rPr lang="en-US"/>
              <a:t>Build anything with a unified platform</a:t>
            </a:r>
          </a:p>
        </p:txBody>
      </p:sp>
    </p:spTree>
    <p:extLst>
      <p:ext uri="{BB962C8B-B14F-4D97-AF65-F5344CB8AC3E}">
        <p14:creationId xmlns:p14="http://schemas.microsoft.com/office/powerpoint/2010/main" val="1232315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6B816-A466-7663-320B-F1B941F9CB9D}"/>
              </a:ext>
            </a:extLst>
          </p:cNvPr>
          <p:cNvSpPr>
            <a:spLocks noGrp="1"/>
          </p:cNvSpPr>
          <p:nvPr>
            <p:ph type="title"/>
          </p:nvPr>
        </p:nvSpPr>
        <p:spPr/>
        <p:txBody>
          <a:bodyPr/>
          <a:lstStyle/>
          <a:p>
            <a:r>
              <a:rPr lang="en-US"/>
              <a:t>Visual Studio 2022 productivity</a:t>
            </a:r>
          </a:p>
        </p:txBody>
      </p:sp>
      <p:sp>
        <p:nvSpPr>
          <p:cNvPr id="18" name="TextBox 17">
            <a:extLst>
              <a:ext uri="{FF2B5EF4-FFF2-40B4-BE49-F238E27FC236}">
                <a16:creationId xmlns:a16="http://schemas.microsoft.com/office/drawing/2014/main" id="{AF96BC96-659F-3D44-8237-FA7B829AA59A}"/>
              </a:ext>
            </a:extLst>
          </p:cNvPr>
          <p:cNvSpPr txBox="1"/>
          <p:nvPr/>
        </p:nvSpPr>
        <p:spPr>
          <a:xfrm>
            <a:off x="176145" y="4739717"/>
            <a:ext cx="3657304" cy="1280074"/>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Intelligent code editing</a:t>
            </a:r>
            <a:br>
              <a:rPr kumimoji="0" lang="en-US" sz="1765"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US" sz="1765"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AI-assisted development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Live Share remote collaboration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C#, XAML, Razor IntelliSense</a:t>
            </a:r>
          </a:p>
        </p:txBody>
      </p:sp>
      <p:sp>
        <p:nvSpPr>
          <p:cNvPr id="26" name="TextBox 25">
            <a:extLst>
              <a:ext uri="{FF2B5EF4-FFF2-40B4-BE49-F238E27FC236}">
                <a16:creationId xmlns:a16="http://schemas.microsoft.com/office/drawing/2014/main" id="{4A4FC965-CEA8-F37A-F42E-0EFE3B6F0018}"/>
              </a:ext>
            </a:extLst>
          </p:cNvPr>
          <p:cNvSpPr txBox="1"/>
          <p:nvPr/>
        </p:nvSpPr>
        <p:spPr>
          <a:xfrm>
            <a:off x="4123454" y="4739717"/>
            <a:ext cx="3882338" cy="1064630"/>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Rapid iteration</a:t>
            </a:r>
            <a:br>
              <a:rPr kumimoji="0" lang="en-US" sz="1765" b="1" i="0" u="none" strike="noStrike" kern="1200" cap="none" spc="0" normalizeH="0" baseline="0" noProof="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US" sz="1765" b="1" i="0" u="none" strike="noStrike" kern="1200" cap="none" spc="0" normalizeH="0" baseline="0" noProof="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Hot reload XAML, C#, Razor, CSS, and more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Preview and Inspect UI at debug time</a:t>
            </a:r>
          </a:p>
        </p:txBody>
      </p:sp>
      <p:sp>
        <p:nvSpPr>
          <p:cNvPr id="27" name="TextBox 26">
            <a:extLst>
              <a:ext uri="{FF2B5EF4-FFF2-40B4-BE49-F238E27FC236}">
                <a16:creationId xmlns:a16="http://schemas.microsoft.com/office/drawing/2014/main" id="{FE6B66DB-CA47-8DA0-5274-2DE54BFA7085}"/>
              </a:ext>
            </a:extLst>
          </p:cNvPr>
          <p:cNvSpPr txBox="1"/>
          <p:nvPr/>
        </p:nvSpPr>
        <p:spPr>
          <a:xfrm>
            <a:off x="8236709" y="4739717"/>
            <a:ext cx="3838233" cy="1495517"/>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65" b="1" i="0" u="none" strike="noStrike" kern="1200" cap="none" spc="0" normalizeH="0" baseline="0" noProof="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Develop for anything, anywhere</a:t>
            </a:r>
            <a:br>
              <a:rPr kumimoji="0" lang="en-US" sz="1765" b="1" i="0" u="none" strike="noStrike" kern="1200" cap="none" spc="0" normalizeH="0" baseline="0" noProof="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br>
            <a:endParaRPr kumimoji="0" lang="en-US" sz="1765" b="1" i="0" u="none" strike="noStrike" kern="1200" cap="none" spc="0" normalizeH="0" baseline="0" noProof="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Use Android emulators, devices, or WSA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Develop iOS directly from Windows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Use iOS simulators via </a:t>
            </a:r>
            <a:r>
              <a:rPr kumimoji="0" lang="en-US" sz="1400" b="0" i="0" u="none" strike="noStrike" kern="1200" cap="none" spc="0" normalizeH="0" baseline="0" noProof="0" err="1">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Xcode</a:t>
            </a:r>
            <a:endParaRPr kumimoji="0" lang="en-US" sz="1400" b="0" i="0" u="none" strike="noStrike" kern="1200" cap="none" spc="0" normalizeH="0" baseline="0" noProof="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Visual Studio for Mac and Windows</a:t>
            </a:r>
          </a:p>
        </p:txBody>
      </p:sp>
      <p:graphicFrame>
        <p:nvGraphicFramePr>
          <p:cNvPr id="6" name="Object 5">
            <a:extLst>
              <a:ext uri="{FF2B5EF4-FFF2-40B4-BE49-F238E27FC236}">
                <a16:creationId xmlns:a16="http://schemas.microsoft.com/office/drawing/2014/main" id="{DBB348EE-8FA7-A7BD-2793-F3CF9EDBADC4}"/>
              </a:ext>
            </a:extLst>
          </p:cNvPr>
          <p:cNvGraphicFramePr>
            <a:graphicFrameLocks noChangeAspect="1"/>
          </p:cNvGraphicFramePr>
          <p:nvPr/>
        </p:nvGraphicFramePr>
        <p:xfrm>
          <a:off x="8350340" y="1768934"/>
          <a:ext cx="3610973" cy="2525003"/>
        </p:xfrm>
        <a:graphic>
          <a:graphicData uri="http://schemas.openxmlformats.org/presentationml/2006/ole">
            <mc:AlternateContent xmlns:mc="http://schemas.openxmlformats.org/markup-compatibility/2006">
              <mc:Choice xmlns:v="urn:schemas-microsoft-com:vml" Requires="v">
                <p:oleObj name="Bitmap Image" r:id="rId3" imgW="4708080" imgH="3292920" progId="PBrush">
                  <p:embed/>
                </p:oleObj>
              </mc:Choice>
              <mc:Fallback>
                <p:oleObj name="Bitmap Image" r:id="rId3" imgW="4708080" imgH="3292920" progId="PBrush">
                  <p:embed/>
                  <p:pic>
                    <p:nvPicPr>
                      <p:cNvPr id="6" name="Object 5">
                        <a:extLst>
                          <a:ext uri="{FF2B5EF4-FFF2-40B4-BE49-F238E27FC236}">
                            <a16:creationId xmlns:a16="http://schemas.microsoft.com/office/drawing/2014/main" id="{DBB348EE-8FA7-A7BD-2793-F3CF9EDBADC4}"/>
                          </a:ext>
                        </a:extLst>
                      </p:cNvPr>
                      <p:cNvPicPr/>
                      <p:nvPr/>
                    </p:nvPicPr>
                    <p:blipFill>
                      <a:blip r:embed="rId4"/>
                      <a:stretch>
                        <a:fillRect/>
                      </a:stretch>
                    </p:blipFill>
                    <p:spPr>
                      <a:xfrm>
                        <a:off x="8350340" y="1768934"/>
                        <a:ext cx="3610973" cy="2525003"/>
                      </a:xfrm>
                      <a:prstGeom prst="rect">
                        <a:avLst/>
                      </a:prstGeom>
                      <a:ln>
                        <a:solidFill>
                          <a:schemeClr val="bg1"/>
                        </a:solidFill>
                      </a:ln>
                    </p:spPr>
                  </p:pic>
                </p:oleObj>
              </mc:Fallback>
            </mc:AlternateContent>
          </a:graphicData>
        </a:graphic>
      </p:graphicFrame>
      <p:graphicFrame>
        <p:nvGraphicFramePr>
          <p:cNvPr id="7" name="Object 6">
            <a:extLst>
              <a:ext uri="{FF2B5EF4-FFF2-40B4-BE49-F238E27FC236}">
                <a16:creationId xmlns:a16="http://schemas.microsoft.com/office/drawing/2014/main" id="{C708F434-1049-BED1-AC3B-7E4F0E842F11}"/>
              </a:ext>
            </a:extLst>
          </p:cNvPr>
          <p:cNvGraphicFramePr>
            <a:graphicFrameLocks noChangeAspect="1"/>
          </p:cNvGraphicFramePr>
          <p:nvPr/>
        </p:nvGraphicFramePr>
        <p:xfrm>
          <a:off x="230687" y="1768934"/>
          <a:ext cx="3548221" cy="2525003"/>
        </p:xfrm>
        <a:graphic>
          <a:graphicData uri="http://schemas.openxmlformats.org/presentationml/2006/ole">
            <mc:AlternateContent xmlns:mc="http://schemas.openxmlformats.org/markup-compatibility/2006">
              <mc:Choice xmlns:v="urn:schemas-microsoft-com:vml" Requires="v">
                <p:oleObj name="Bitmap Image" r:id="rId5" imgW="7445880" imgH="5149080" progId="PBrush">
                  <p:embed/>
                </p:oleObj>
              </mc:Choice>
              <mc:Fallback>
                <p:oleObj name="Bitmap Image" r:id="rId5" imgW="7445880" imgH="5149080" progId="PBrush">
                  <p:embed/>
                  <p:pic>
                    <p:nvPicPr>
                      <p:cNvPr id="7" name="Object 6">
                        <a:extLst>
                          <a:ext uri="{FF2B5EF4-FFF2-40B4-BE49-F238E27FC236}">
                            <a16:creationId xmlns:a16="http://schemas.microsoft.com/office/drawing/2014/main" id="{C708F434-1049-BED1-AC3B-7E4F0E842F11}"/>
                          </a:ext>
                        </a:extLst>
                      </p:cNvPr>
                      <p:cNvPicPr/>
                      <p:nvPr/>
                    </p:nvPicPr>
                    <p:blipFill>
                      <a:blip r:embed="rId6"/>
                      <a:stretch>
                        <a:fillRect/>
                      </a:stretch>
                    </p:blipFill>
                    <p:spPr>
                      <a:xfrm>
                        <a:off x="230687" y="1768934"/>
                        <a:ext cx="3548221" cy="2525003"/>
                      </a:xfrm>
                      <a:prstGeom prst="rect">
                        <a:avLst/>
                      </a:prstGeom>
                      <a:ln>
                        <a:solidFill>
                          <a:schemeClr val="bg1"/>
                        </a:solidFill>
                      </a:ln>
                    </p:spPr>
                  </p:pic>
                </p:oleObj>
              </mc:Fallback>
            </mc:AlternateContent>
          </a:graphicData>
        </a:graphic>
      </p:graphicFrame>
      <p:pic>
        <p:nvPicPr>
          <p:cNvPr id="19" name="Picture 18">
            <a:extLst>
              <a:ext uri="{FF2B5EF4-FFF2-40B4-BE49-F238E27FC236}">
                <a16:creationId xmlns:a16="http://schemas.microsoft.com/office/drawing/2014/main" id="{B6AFFED9-0ADC-EDDE-FEE2-9E04B80DBC42}"/>
              </a:ext>
            </a:extLst>
          </p:cNvPr>
          <p:cNvPicPr>
            <a:picLocks noChangeAspect="1"/>
          </p:cNvPicPr>
          <p:nvPr/>
        </p:nvPicPr>
        <p:blipFill>
          <a:blip r:embed="rId7"/>
          <a:stretch>
            <a:fillRect/>
          </a:stretch>
        </p:blipFill>
        <p:spPr>
          <a:xfrm>
            <a:off x="4007409" y="1768934"/>
            <a:ext cx="4110418" cy="2525003"/>
          </a:xfrm>
          <a:prstGeom prst="rect">
            <a:avLst/>
          </a:prstGeom>
          <a:ln>
            <a:solidFill>
              <a:schemeClr val="bg1"/>
            </a:solidFill>
          </a:ln>
        </p:spPr>
      </p:pic>
    </p:spTree>
    <p:extLst>
      <p:ext uri="{BB962C8B-B14F-4D97-AF65-F5344CB8AC3E}">
        <p14:creationId xmlns:p14="http://schemas.microsoft.com/office/powerpoint/2010/main" val="3551868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11A31-7A9D-4FF4-A7B9-3F04D525463D}"/>
              </a:ext>
            </a:extLst>
          </p:cNvPr>
          <p:cNvSpPr>
            <a:spLocks noGrp="1"/>
          </p:cNvSpPr>
          <p:nvPr>
            <p:ph type="title"/>
          </p:nvPr>
        </p:nvSpPr>
        <p:spPr/>
        <p:txBody>
          <a:bodyPr/>
          <a:lstStyle/>
          <a:p>
            <a:r>
              <a:rPr lang="en-US" dirty="0"/>
              <a:t>.NET MAUI in VS Code</a:t>
            </a:r>
          </a:p>
        </p:txBody>
      </p:sp>
      <p:pic>
        <p:nvPicPr>
          <p:cNvPr id="1028" name="Picture 4">
            <a:extLst>
              <a:ext uri="{FF2B5EF4-FFF2-40B4-BE49-F238E27FC236}">
                <a16:creationId xmlns:a16="http://schemas.microsoft.com/office/drawing/2014/main" id="{DB6FDEB6-DCF0-801D-D106-865F866D09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532" y="2721689"/>
            <a:ext cx="8985276" cy="36958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64101E2-FE37-A66A-B287-A45ACDED2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4831" y="365125"/>
            <a:ext cx="43180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234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0864A-6908-3856-3249-0E76375C323C}"/>
              </a:ext>
            </a:extLst>
          </p:cNvPr>
          <p:cNvSpPr>
            <a:spLocks noGrp="1"/>
          </p:cNvSpPr>
          <p:nvPr>
            <p:ph type="title"/>
          </p:nvPr>
        </p:nvSpPr>
        <p:spPr/>
        <p:txBody>
          <a:bodyPr/>
          <a:lstStyle/>
          <a:p>
            <a:r>
              <a:rPr lang="en-US" dirty="0"/>
              <a:t>Coding Time!</a:t>
            </a:r>
          </a:p>
        </p:txBody>
      </p:sp>
      <p:sp>
        <p:nvSpPr>
          <p:cNvPr id="3" name="Text Placeholder 2">
            <a:extLst>
              <a:ext uri="{FF2B5EF4-FFF2-40B4-BE49-F238E27FC236}">
                <a16:creationId xmlns:a16="http://schemas.microsoft.com/office/drawing/2014/main" id="{B146BA30-0D98-0048-9A6A-71AE6157131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06139867"/>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2.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0278f2aa-22e3-4e3a-9f1e-371af3fe1e47">
      <Terms xmlns="http://schemas.microsoft.com/office/infopath/2007/PartnerControls"/>
    </lcf76f155ced4ddcb4097134ff3c332f>
    <_ip_UnifiedCompliancePolicyProperties xmlns="http://schemas.microsoft.com/sharepoint/v3" xsi:nil="true"/>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AE271797FB20B43BD2D8C7030456239" ma:contentTypeVersion="22" ma:contentTypeDescription="Create a new document." ma:contentTypeScope="" ma:versionID="f9df472a056be12fadf87fbcdc5dc8bc">
  <xsd:schema xmlns:xsd="http://www.w3.org/2001/XMLSchema" xmlns:xs="http://www.w3.org/2001/XMLSchema" xmlns:p="http://schemas.microsoft.com/office/2006/metadata/properties" xmlns:ns1="http://schemas.microsoft.com/sharepoint/v3" xmlns:ns2="0278f2aa-22e3-4e3a-9f1e-371af3fe1e47" xmlns:ns3="01435aa7-7aca-433d-95cf-0ae3b0bc4964" xmlns:ns4="230e9df3-be65-4c73-a93b-d1236ebd677e" targetNamespace="http://schemas.microsoft.com/office/2006/metadata/properties" ma:root="true" ma:fieldsID="197508b816ea23fdfd1c9cf1e4f721ef" ns1:_="" ns2:_="" ns3:_="" ns4:_="">
    <xsd:import namespace="http://schemas.microsoft.com/sharepoint/v3"/>
    <xsd:import namespace="0278f2aa-22e3-4e3a-9f1e-371af3fe1e47"/>
    <xsd:import namespace="01435aa7-7aca-433d-95cf-0ae3b0bc496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MediaServiceLocation" minOccurs="0"/>
                <xsd:element ref="ns2:MediaServiceAutoKeyPoints" minOccurs="0"/>
                <xsd:element ref="ns2:MediaServiceKeyPoint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78f2aa-22e3-4e3a-9f1e-371af3fe1e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435aa7-7aca-433d-95cf-0ae3b0bc496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2fc1b624-20e3-4041-9ba3-91aecb7c6dd7}" ma:internalName="TaxCatchAll" ma:showField="CatchAllData" ma:web="01435aa7-7aca-433d-95cf-0ae3b0bc49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06C787-4849-463C-B4DD-3459A5801BF7}">
  <ds:schemaRefs>
    <ds:schemaRef ds:uri="http://schemas.microsoft.com/sharepoint/v3"/>
    <ds:schemaRef ds:uri="0278f2aa-22e3-4e3a-9f1e-371af3fe1e47"/>
    <ds:schemaRef ds:uri="http://schemas.openxmlformats.org/package/2006/metadata/core-properties"/>
    <ds:schemaRef ds:uri="http://schemas.microsoft.com/office/infopath/2007/PartnerControls"/>
    <ds:schemaRef ds:uri="01435aa7-7aca-433d-95cf-0ae3b0bc4964"/>
    <ds:schemaRef ds:uri="http://schemas.microsoft.com/office/2006/documentManagement/types"/>
    <ds:schemaRef ds:uri="http://purl.org/dc/elements/1.1/"/>
    <ds:schemaRef ds:uri="http://schemas.microsoft.com/office/2006/metadata/properties"/>
    <ds:schemaRef ds:uri="230e9df3-be65-4c73-a93b-d1236ebd677e"/>
    <ds:schemaRef ds:uri="http://www.w3.org/XML/1998/namespace"/>
    <ds:schemaRef ds:uri="http://purl.org/dc/dcmitype/"/>
    <ds:schemaRef ds:uri="http://purl.org/dc/terms/"/>
  </ds:schemaRefs>
</ds:datastoreItem>
</file>

<file path=customXml/itemProps2.xml><?xml version="1.0" encoding="utf-8"?>
<ds:datastoreItem xmlns:ds="http://schemas.openxmlformats.org/officeDocument/2006/customXml" ds:itemID="{3FE82DDC-439B-480B-85E6-DC1CB9A286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278f2aa-22e3-4e3a-9f1e-371af3fe1e47"/>
    <ds:schemaRef ds:uri="01435aa7-7aca-433d-95cf-0ae3b0bc4964"/>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E7F7D2F-6782-4308-B23F-FB7C307D9DD3}">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1_Office Theme</Template>
  <TotalTime>446</TotalTime>
  <Words>617</Words>
  <Application>Microsoft Office PowerPoint</Application>
  <PresentationFormat>Widescreen</PresentationFormat>
  <Paragraphs>92</Paragraphs>
  <Slides>12</Slides>
  <Notes>5</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12</vt:i4>
      </vt:variant>
    </vt:vector>
  </HeadingPairs>
  <TitlesOfParts>
    <vt:vector size="25" baseType="lpstr">
      <vt:lpstr>Open Sans SemiBold</vt:lpstr>
      <vt:lpstr>Space Grotesk</vt:lpstr>
      <vt:lpstr>Segoe UI</vt:lpstr>
      <vt:lpstr>Segoe UI Variable Display</vt:lpstr>
      <vt:lpstr>Arial</vt:lpstr>
      <vt:lpstr>Calibri</vt:lpstr>
      <vt:lpstr>Space Grotesk Medium</vt:lpstr>
      <vt:lpstr>Consolas</vt:lpstr>
      <vt:lpstr>Open Sans</vt:lpstr>
      <vt:lpstr>Segoe UI Light</vt:lpstr>
      <vt:lpstr>1_Office Theme</vt:lpstr>
      <vt:lpstr>2_Office Theme</vt:lpstr>
      <vt:lpstr>Bitmap Image</vt:lpstr>
      <vt:lpstr>PowerPoint Presentation</vt:lpstr>
      <vt:lpstr>Get started building mobile &amp; desktop apps with .NET</vt:lpstr>
      <vt:lpstr>.NET MAUI is the most productive way to develop native apps that perform great on any device that runs Android, iOS, macOS, or Windows from a single codebase.</vt:lpstr>
      <vt:lpstr>.NET Multi-platform App UI (MAUI)</vt:lpstr>
      <vt:lpstr>PowerPoint Presentation</vt:lpstr>
      <vt:lpstr>Build anything with a unified platform</vt:lpstr>
      <vt:lpstr>Visual Studio 2022 productivity</vt:lpstr>
      <vt:lpstr>.NET MAUI in VS Code</vt:lpstr>
      <vt:lpstr>Coding Time!</vt:lpstr>
      <vt:lpstr>More .NET MAUI Resources</vt:lpstr>
      <vt:lpstr>PowerPoint Presentation</vt:lpstr>
      <vt:lpstr>Get started building mobile &amp; desktop apps with .NET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Kitty Moujaes (ALLOVUS DESIGN INC)</dc:creator>
  <cp:lastModifiedBy>Maddy Montaquila (Leger)</cp:lastModifiedBy>
  <cp:revision>14</cp:revision>
  <dcterms:created xsi:type="dcterms:W3CDTF">2023-09-13T17:25:02Z</dcterms:created>
  <dcterms:modified xsi:type="dcterms:W3CDTF">2023-11-13T03:32:26Z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y fmtid="{D5CDD505-2E9C-101B-9397-08002B2CF9AE}" pid="9" name="ContentTypeId">
    <vt:lpwstr>0x0101009AE271797FB20B43BD2D8C7030456239</vt:lpwstr>
  </property>
  <property fmtid="{D5CDD505-2E9C-101B-9397-08002B2CF9AE}" pid="10" name="MediaServiceImageTags">
    <vt:lpwstr/>
  </property>
</Properties>
</file>